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8" r:id="rId1"/>
  </p:sldMasterIdLst>
  <p:notesMasterIdLst>
    <p:notesMasterId r:id="rId70"/>
  </p:notesMasterIdLst>
  <p:sldIdLst>
    <p:sldId id="256" r:id="rId2"/>
    <p:sldId id="306" r:id="rId3"/>
    <p:sldId id="320" r:id="rId4"/>
    <p:sldId id="257" r:id="rId5"/>
    <p:sldId id="321" r:id="rId6"/>
    <p:sldId id="368" r:id="rId7"/>
    <p:sldId id="330" r:id="rId8"/>
    <p:sldId id="369" r:id="rId9"/>
    <p:sldId id="367" r:id="rId10"/>
    <p:sldId id="373" r:id="rId11"/>
    <p:sldId id="383" r:id="rId12"/>
    <p:sldId id="418" r:id="rId13"/>
    <p:sldId id="419" r:id="rId14"/>
    <p:sldId id="324" r:id="rId15"/>
    <p:sldId id="358" r:id="rId16"/>
    <p:sldId id="327" r:id="rId17"/>
    <p:sldId id="479" r:id="rId18"/>
    <p:sldId id="1146" r:id="rId19"/>
    <p:sldId id="339" r:id="rId20"/>
    <p:sldId id="344" r:id="rId21"/>
    <p:sldId id="353" r:id="rId22"/>
    <p:sldId id="420" r:id="rId23"/>
    <p:sldId id="421" r:id="rId24"/>
    <p:sldId id="323" r:id="rId25"/>
    <p:sldId id="1147" r:id="rId26"/>
    <p:sldId id="337" r:id="rId27"/>
    <p:sldId id="350" r:id="rId28"/>
    <p:sldId id="422" r:id="rId29"/>
    <p:sldId id="423" r:id="rId30"/>
    <p:sldId id="366" r:id="rId31"/>
    <p:sldId id="371" r:id="rId32"/>
    <p:sldId id="347" r:id="rId33"/>
    <p:sldId id="424" r:id="rId34"/>
    <p:sldId id="425" r:id="rId35"/>
    <p:sldId id="426" r:id="rId36"/>
    <p:sldId id="403" r:id="rId37"/>
    <p:sldId id="469" r:id="rId38"/>
    <p:sldId id="470" r:id="rId39"/>
    <p:sldId id="325" r:id="rId40"/>
    <p:sldId id="360" r:id="rId41"/>
    <p:sldId id="361" r:id="rId42"/>
    <p:sldId id="363" r:id="rId43"/>
    <p:sldId id="348" r:id="rId44"/>
    <p:sldId id="345" r:id="rId45"/>
    <p:sldId id="357" r:id="rId46"/>
    <p:sldId id="471" r:id="rId47"/>
    <p:sldId id="322" r:id="rId48"/>
    <p:sldId id="332" r:id="rId49"/>
    <p:sldId id="472" r:id="rId50"/>
    <p:sldId id="473" r:id="rId51"/>
    <p:sldId id="326" r:id="rId52"/>
    <p:sldId id="474" r:id="rId53"/>
    <p:sldId id="475" r:id="rId54"/>
    <p:sldId id="476" r:id="rId55"/>
    <p:sldId id="477" r:id="rId56"/>
    <p:sldId id="478" r:id="rId57"/>
    <p:sldId id="355" r:id="rId58"/>
    <p:sldId id="1148" r:id="rId59"/>
    <p:sldId id="379" r:id="rId60"/>
    <p:sldId id="1149" r:id="rId61"/>
    <p:sldId id="328" r:id="rId62"/>
    <p:sldId id="393" r:id="rId63"/>
    <p:sldId id="1150" r:id="rId64"/>
    <p:sldId id="343" r:id="rId65"/>
    <p:sldId id="311" r:id="rId66"/>
    <p:sldId id="276" r:id="rId67"/>
    <p:sldId id="1151" r:id="rId68"/>
    <p:sldId id="293" r:id="rId6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柯 雅心" initials="柯" lastIdx="2" clrIdx="0">
    <p:extLst>
      <p:ext uri="{19B8F6BF-5375-455C-9EA6-DF929625EA0E}">
        <p15:presenceInfo xmlns:p15="http://schemas.microsoft.com/office/powerpoint/2012/main" userId="92cf7aa04da3779d"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751C50"/>
    <a:srgbClr val="C42772"/>
    <a:srgbClr val="97195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724" autoAdjust="0"/>
    <p:restoredTop sz="93288" autoAdjust="0"/>
  </p:normalViewPr>
  <p:slideViewPr>
    <p:cSldViewPr snapToGrid="0">
      <p:cViewPr varScale="1">
        <p:scale>
          <a:sx n="118" d="100"/>
          <a:sy n="118" d="100"/>
        </p:scale>
        <p:origin x="400"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notesMaster" Target="notesMasters/notesMaster1.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D6B521D-DBAA-43D9-9072-84B706BE836A}" type="datetimeFigureOut">
              <a:rPr lang="zh-CN" altLang="en-US" smtClean="0"/>
              <a:t>2025/4/8</a:t>
            </a:fld>
            <a:endParaRPr lang="zh-CN" alt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6839FD7-10F0-4285-9007-02347AB7E002}" type="slidenum">
              <a:rPr lang="zh-CN" altLang="en-US" smtClean="0"/>
              <a:t>‹#›</a:t>
            </a:fld>
            <a:endParaRPr lang="zh-CN" altLang="en-US"/>
          </a:p>
        </p:txBody>
      </p:sp>
    </p:spTree>
    <p:extLst>
      <p:ext uri="{BB962C8B-B14F-4D97-AF65-F5344CB8AC3E}">
        <p14:creationId xmlns:p14="http://schemas.microsoft.com/office/powerpoint/2010/main" val="306389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B6839FD7-10F0-4285-9007-02347AB7E002}" type="slidenum">
              <a:rPr lang="zh-CN" altLang="en-US" smtClean="0"/>
              <a:t>3</a:t>
            </a:fld>
            <a:endParaRPr lang="zh-CN" altLang="en-US"/>
          </a:p>
        </p:txBody>
      </p:sp>
    </p:spTree>
    <p:extLst>
      <p:ext uri="{BB962C8B-B14F-4D97-AF65-F5344CB8AC3E}">
        <p14:creationId xmlns:p14="http://schemas.microsoft.com/office/powerpoint/2010/main" val="29200809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B6839FD7-10F0-4285-9007-02347AB7E002}" type="slidenum">
              <a:rPr lang="zh-CN" altLang="en-US" smtClean="0"/>
              <a:t>14</a:t>
            </a:fld>
            <a:endParaRPr lang="zh-CN" altLang="en-US"/>
          </a:p>
        </p:txBody>
      </p:sp>
    </p:spTree>
    <p:extLst>
      <p:ext uri="{BB962C8B-B14F-4D97-AF65-F5344CB8AC3E}">
        <p14:creationId xmlns:p14="http://schemas.microsoft.com/office/powerpoint/2010/main" val="15591966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B6839FD7-10F0-4285-9007-02347AB7E002}" type="slidenum">
              <a:rPr lang="zh-CN" altLang="en-US" smtClean="0"/>
              <a:t>15</a:t>
            </a:fld>
            <a:endParaRPr lang="zh-CN" altLang="en-US"/>
          </a:p>
        </p:txBody>
      </p:sp>
    </p:spTree>
    <p:extLst>
      <p:ext uri="{BB962C8B-B14F-4D97-AF65-F5344CB8AC3E}">
        <p14:creationId xmlns:p14="http://schemas.microsoft.com/office/powerpoint/2010/main" val="38955686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B6839FD7-10F0-4285-9007-02347AB7E002}" type="slidenum">
              <a:rPr lang="zh-CN" altLang="en-US" smtClean="0"/>
              <a:t>16</a:t>
            </a:fld>
            <a:endParaRPr lang="zh-CN" altLang="en-US"/>
          </a:p>
        </p:txBody>
      </p:sp>
    </p:spTree>
    <p:extLst>
      <p:ext uri="{BB962C8B-B14F-4D97-AF65-F5344CB8AC3E}">
        <p14:creationId xmlns:p14="http://schemas.microsoft.com/office/powerpoint/2010/main" val="10751903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B6839FD7-10F0-4285-9007-02347AB7E002}" type="slidenum">
              <a:rPr lang="zh-CN" altLang="en-US" smtClean="0"/>
              <a:t>17</a:t>
            </a:fld>
            <a:endParaRPr lang="zh-CN" altLang="en-US"/>
          </a:p>
        </p:txBody>
      </p:sp>
    </p:spTree>
    <p:extLst>
      <p:ext uri="{BB962C8B-B14F-4D97-AF65-F5344CB8AC3E}">
        <p14:creationId xmlns:p14="http://schemas.microsoft.com/office/powerpoint/2010/main" val="27256762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B6839FD7-10F0-4285-9007-02347AB7E002}" type="slidenum">
              <a:rPr lang="zh-CN" altLang="en-US" smtClean="0"/>
              <a:t>18</a:t>
            </a:fld>
            <a:endParaRPr lang="zh-CN" altLang="en-US"/>
          </a:p>
        </p:txBody>
      </p:sp>
    </p:spTree>
    <p:extLst>
      <p:ext uri="{BB962C8B-B14F-4D97-AF65-F5344CB8AC3E}">
        <p14:creationId xmlns:p14="http://schemas.microsoft.com/office/powerpoint/2010/main" val="24988083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B6839FD7-10F0-4285-9007-02347AB7E002}" type="slidenum">
              <a:rPr lang="zh-CN" altLang="en-US" smtClean="0"/>
              <a:t>19</a:t>
            </a:fld>
            <a:endParaRPr lang="zh-CN" altLang="en-US"/>
          </a:p>
        </p:txBody>
      </p:sp>
    </p:spTree>
    <p:extLst>
      <p:ext uri="{BB962C8B-B14F-4D97-AF65-F5344CB8AC3E}">
        <p14:creationId xmlns:p14="http://schemas.microsoft.com/office/powerpoint/2010/main" val="14782716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B6839FD7-10F0-4285-9007-02347AB7E002}" type="slidenum">
              <a:rPr lang="zh-CN" altLang="en-US" smtClean="0"/>
              <a:t>20</a:t>
            </a:fld>
            <a:endParaRPr lang="zh-CN" altLang="en-US"/>
          </a:p>
        </p:txBody>
      </p:sp>
    </p:spTree>
    <p:extLst>
      <p:ext uri="{BB962C8B-B14F-4D97-AF65-F5344CB8AC3E}">
        <p14:creationId xmlns:p14="http://schemas.microsoft.com/office/powerpoint/2010/main" val="5266729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B6839FD7-10F0-4285-9007-02347AB7E002}" type="slidenum">
              <a:rPr lang="zh-CN" altLang="en-US" smtClean="0"/>
              <a:t>21</a:t>
            </a:fld>
            <a:endParaRPr lang="zh-CN" altLang="en-US"/>
          </a:p>
        </p:txBody>
      </p:sp>
    </p:spTree>
    <p:extLst>
      <p:ext uri="{BB962C8B-B14F-4D97-AF65-F5344CB8AC3E}">
        <p14:creationId xmlns:p14="http://schemas.microsoft.com/office/powerpoint/2010/main" val="14040376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B6839FD7-10F0-4285-9007-02347AB7E002}" type="slidenum">
              <a:rPr lang="zh-CN" altLang="en-US" smtClean="0"/>
              <a:t>23</a:t>
            </a:fld>
            <a:endParaRPr lang="zh-CN" altLang="en-US"/>
          </a:p>
        </p:txBody>
      </p:sp>
    </p:spTree>
    <p:extLst>
      <p:ext uri="{BB962C8B-B14F-4D97-AF65-F5344CB8AC3E}">
        <p14:creationId xmlns:p14="http://schemas.microsoft.com/office/powerpoint/2010/main" val="29200809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B6839FD7-10F0-4285-9007-02347AB7E002}" type="slidenum">
              <a:rPr lang="zh-CN" altLang="en-US" smtClean="0"/>
              <a:t>24</a:t>
            </a:fld>
            <a:endParaRPr lang="zh-CN" altLang="en-US"/>
          </a:p>
        </p:txBody>
      </p:sp>
    </p:spTree>
    <p:extLst>
      <p:ext uri="{BB962C8B-B14F-4D97-AF65-F5344CB8AC3E}">
        <p14:creationId xmlns:p14="http://schemas.microsoft.com/office/powerpoint/2010/main" val="30509113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endParaRPr lang="zh-CN" altLang="en-US" dirty="0"/>
          </a:p>
        </p:txBody>
      </p:sp>
      <p:sp>
        <p:nvSpPr>
          <p:cNvPr id="4" name="Slide Number Placeholder 3"/>
          <p:cNvSpPr>
            <a:spLocks noGrp="1"/>
          </p:cNvSpPr>
          <p:nvPr>
            <p:ph type="sldNum" sz="quarter" idx="5"/>
          </p:nvPr>
        </p:nvSpPr>
        <p:spPr/>
        <p:txBody>
          <a:bodyPr/>
          <a:lstStyle/>
          <a:p>
            <a:fld id="{B6839FD7-10F0-4285-9007-02347AB7E002}" type="slidenum">
              <a:rPr lang="zh-CN" altLang="en-US" smtClean="0"/>
              <a:t>4</a:t>
            </a:fld>
            <a:endParaRPr lang="zh-CN" altLang="en-US"/>
          </a:p>
        </p:txBody>
      </p:sp>
    </p:spTree>
    <p:extLst>
      <p:ext uri="{BB962C8B-B14F-4D97-AF65-F5344CB8AC3E}">
        <p14:creationId xmlns:p14="http://schemas.microsoft.com/office/powerpoint/2010/main" val="153894412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B6839FD7-10F0-4285-9007-02347AB7E002}" type="slidenum">
              <a:rPr lang="zh-CN" altLang="en-US" smtClean="0"/>
              <a:t>25</a:t>
            </a:fld>
            <a:endParaRPr lang="zh-CN" altLang="en-US"/>
          </a:p>
        </p:txBody>
      </p:sp>
    </p:spTree>
    <p:extLst>
      <p:ext uri="{BB962C8B-B14F-4D97-AF65-F5344CB8AC3E}">
        <p14:creationId xmlns:p14="http://schemas.microsoft.com/office/powerpoint/2010/main" val="34657508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B6839FD7-10F0-4285-9007-02347AB7E002}" type="slidenum">
              <a:rPr lang="zh-CN" altLang="en-US" smtClean="0"/>
              <a:t>26</a:t>
            </a:fld>
            <a:endParaRPr lang="zh-CN" altLang="en-US"/>
          </a:p>
        </p:txBody>
      </p:sp>
    </p:spTree>
    <p:extLst>
      <p:ext uri="{BB962C8B-B14F-4D97-AF65-F5344CB8AC3E}">
        <p14:creationId xmlns:p14="http://schemas.microsoft.com/office/powerpoint/2010/main" val="339930498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B6839FD7-10F0-4285-9007-02347AB7E002}" type="slidenum">
              <a:rPr lang="zh-CN" altLang="en-US" smtClean="0"/>
              <a:t>27</a:t>
            </a:fld>
            <a:endParaRPr lang="zh-CN" altLang="en-US"/>
          </a:p>
        </p:txBody>
      </p:sp>
    </p:spTree>
    <p:extLst>
      <p:ext uri="{BB962C8B-B14F-4D97-AF65-F5344CB8AC3E}">
        <p14:creationId xmlns:p14="http://schemas.microsoft.com/office/powerpoint/2010/main" val="388714861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B6839FD7-10F0-4285-9007-02347AB7E002}" type="slidenum">
              <a:rPr lang="zh-CN" altLang="en-US" smtClean="0"/>
              <a:t>29</a:t>
            </a:fld>
            <a:endParaRPr lang="zh-CN" altLang="en-US"/>
          </a:p>
        </p:txBody>
      </p:sp>
    </p:spTree>
    <p:extLst>
      <p:ext uri="{BB962C8B-B14F-4D97-AF65-F5344CB8AC3E}">
        <p14:creationId xmlns:p14="http://schemas.microsoft.com/office/powerpoint/2010/main" val="205584604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B6839FD7-10F0-4285-9007-02347AB7E002}" type="slidenum">
              <a:rPr lang="zh-CN" altLang="en-US" smtClean="0"/>
              <a:t>30</a:t>
            </a:fld>
            <a:endParaRPr lang="zh-CN" altLang="en-US"/>
          </a:p>
        </p:txBody>
      </p:sp>
    </p:spTree>
    <p:extLst>
      <p:ext uri="{BB962C8B-B14F-4D97-AF65-F5344CB8AC3E}">
        <p14:creationId xmlns:p14="http://schemas.microsoft.com/office/powerpoint/2010/main" val="79934540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B6839FD7-10F0-4285-9007-02347AB7E002}" type="slidenum">
              <a:rPr lang="zh-CN" altLang="en-US" smtClean="0"/>
              <a:t>31</a:t>
            </a:fld>
            <a:endParaRPr lang="zh-CN" altLang="en-US"/>
          </a:p>
        </p:txBody>
      </p:sp>
    </p:spTree>
    <p:extLst>
      <p:ext uri="{BB962C8B-B14F-4D97-AF65-F5344CB8AC3E}">
        <p14:creationId xmlns:p14="http://schemas.microsoft.com/office/powerpoint/2010/main" val="73545968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B6839FD7-10F0-4285-9007-02347AB7E002}" type="slidenum">
              <a:rPr lang="zh-CN" altLang="en-US" smtClean="0"/>
              <a:t>32</a:t>
            </a:fld>
            <a:endParaRPr lang="zh-CN" altLang="en-US"/>
          </a:p>
        </p:txBody>
      </p:sp>
    </p:spTree>
    <p:extLst>
      <p:ext uri="{BB962C8B-B14F-4D97-AF65-F5344CB8AC3E}">
        <p14:creationId xmlns:p14="http://schemas.microsoft.com/office/powerpoint/2010/main" val="263578115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B6839FD7-10F0-4285-9007-02347AB7E002}" type="slidenum">
              <a:rPr lang="zh-CN" altLang="en-US" smtClean="0"/>
              <a:t>34</a:t>
            </a:fld>
            <a:endParaRPr lang="zh-CN" altLang="en-US"/>
          </a:p>
        </p:txBody>
      </p:sp>
    </p:spTree>
    <p:extLst>
      <p:ext uri="{BB962C8B-B14F-4D97-AF65-F5344CB8AC3E}">
        <p14:creationId xmlns:p14="http://schemas.microsoft.com/office/powerpoint/2010/main" val="292008093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B6839FD7-10F0-4285-9007-02347AB7E002}" type="slidenum">
              <a:rPr lang="zh-CN" altLang="en-US" smtClean="0"/>
              <a:t>35</a:t>
            </a:fld>
            <a:endParaRPr lang="zh-CN" altLang="en-US"/>
          </a:p>
        </p:txBody>
      </p:sp>
    </p:spTree>
    <p:extLst>
      <p:ext uri="{BB962C8B-B14F-4D97-AF65-F5344CB8AC3E}">
        <p14:creationId xmlns:p14="http://schemas.microsoft.com/office/powerpoint/2010/main" val="317233368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B6839FD7-10F0-4285-9007-02347AB7E002}" type="slidenum">
              <a:rPr lang="zh-CN" altLang="en-US" smtClean="0"/>
              <a:t>36</a:t>
            </a:fld>
            <a:endParaRPr lang="zh-CN" altLang="en-US"/>
          </a:p>
        </p:txBody>
      </p:sp>
    </p:spTree>
    <p:extLst>
      <p:ext uri="{BB962C8B-B14F-4D97-AF65-F5344CB8AC3E}">
        <p14:creationId xmlns:p14="http://schemas.microsoft.com/office/powerpoint/2010/main" val="27843991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1. https://macxima.medium.com/data-engineering-572733412d54</a:t>
            </a:r>
          </a:p>
          <a:p>
            <a:r>
              <a:rPr lang="en-US" dirty="0"/>
              <a:t>2. https://www.analyticsvidhya.com/blog/2021/06/data-engineering-concepts-and-importance/</a:t>
            </a:r>
          </a:p>
        </p:txBody>
      </p:sp>
      <p:sp>
        <p:nvSpPr>
          <p:cNvPr id="4" name="灯片编号占位符 3"/>
          <p:cNvSpPr>
            <a:spLocks noGrp="1"/>
          </p:cNvSpPr>
          <p:nvPr>
            <p:ph type="sldNum" sz="quarter" idx="5"/>
          </p:nvPr>
        </p:nvSpPr>
        <p:spPr/>
        <p:txBody>
          <a:bodyPr/>
          <a:lstStyle/>
          <a:p>
            <a:fld id="{B6839FD7-10F0-4285-9007-02347AB7E002}" type="slidenum">
              <a:rPr lang="zh-CN" altLang="en-US" smtClean="0"/>
              <a:t>5</a:t>
            </a:fld>
            <a:endParaRPr lang="zh-CN" altLang="en-US"/>
          </a:p>
        </p:txBody>
      </p:sp>
    </p:spTree>
    <p:extLst>
      <p:ext uri="{BB962C8B-B14F-4D97-AF65-F5344CB8AC3E}">
        <p14:creationId xmlns:p14="http://schemas.microsoft.com/office/powerpoint/2010/main" val="292008093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B6839FD7-10F0-4285-9007-02347AB7E002}" type="slidenum">
              <a:rPr lang="zh-CN" altLang="en-US" smtClean="0"/>
              <a:t>37</a:t>
            </a:fld>
            <a:endParaRPr lang="zh-CN" altLang="en-US"/>
          </a:p>
        </p:txBody>
      </p:sp>
    </p:spTree>
    <p:extLst>
      <p:ext uri="{BB962C8B-B14F-4D97-AF65-F5344CB8AC3E}">
        <p14:creationId xmlns:p14="http://schemas.microsoft.com/office/powerpoint/2010/main" val="2954311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B6839FD7-10F0-4285-9007-02347AB7E002}" type="slidenum">
              <a:rPr lang="zh-CN" altLang="en-US" smtClean="0"/>
              <a:t>39</a:t>
            </a:fld>
            <a:endParaRPr lang="zh-CN" altLang="en-US"/>
          </a:p>
        </p:txBody>
      </p:sp>
    </p:spTree>
    <p:extLst>
      <p:ext uri="{BB962C8B-B14F-4D97-AF65-F5344CB8AC3E}">
        <p14:creationId xmlns:p14="http://schemas.microsoft.com/office/powerpoint/2010/main" val="208597498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B6839FD7-10F0-4285-9007-02347AB7E002}" type="slidenum">
              <a:rPr lang="zh-CN" altLang="en-US" smtClean="0"/>
              <a:t>40</a:t>
            </a:fld>
            <a:endParaRPr lang="zh-CN" altLang="en-US"/>
          </a:p>
        </p:txBody>
      </p:sp>
    </p:spTree>
    <p:extLst>
      <p:ext uri="{BB962C8B-B14F-4D97-AF65-F5344CB8AC3E}">
        <p14:creationId xmlns:p14="http://schemas.microsoft.com/office/powerpoint/2010/main" val="181012562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B6839FD7-10F0-4285-9007-02347AB7E002}" type="slidenum">
              <a:rPr lang="zh-CN" altLang="en-US" smtClean="0"/>
              <a:t>41</a:t>
            </a:fld>
            <a:endParaRPr lang="zh-CN" altLang="en-US"/>
          </a:p>
        </p:txBody>
      </p:sp>
    </p:spTree>
    <p:extLst>
      <p:ext uri="{BB962C8B-B14F-4D97-AF65-F5344CB8AC3E}">
        <p14:creationId xmlns:p14="http://schemas.microsoft.com/office/powerpoint/2010/main" val="297317639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B6839FD7-10F0-4285-9007-02347AB7E002}" type="slidenum">
              <a:rPr lang="zh-CN" altLang="en-US" smtClean="0"/>
              <a:t>42</a:t>
            </a:fld>
            <a:endParaRPr lang="zh-CN" altLang="en-US"/>
          </a:p>
        </p:txBody>
      </p:sp>
    </p:spTree>
    <p:extLst>
      <p:ext uri="{BB962C8B-B14F-4D97-AF65-F5344CB8AC3E}">
        <p14:creationId xmlns:p14="http://schemas.microsoft.com/office/powerpoint/2010/main" val="130956869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B6839FD7-10F0-4285-9007-02347AB7E002}" type="slidenum">
              <a:rPr lang="zh-CN" altLang="en-US" smtClean="0"/>
              <a:t>43</a:t>
            </a:fld>
            <a:endParaRPr lang="zh-CN" altLang="en-US"/>
          </a:p>
        </p:txBody>
      </p:sp>
    </p:spTree>
    <p:extLst>
      <p:ext uri="{BB962C8B-B14F-4D97-AF65-F5344CB8AC3E}">
        <p14:creationId xmlns:p14="http://schemas.microsoft.com/office/powerpoint/2010/main" val="138415371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B6839FD7-10F0-4285-9007-02347AB7E002}" type="slidenum">
              <a:rPr lang="zh-CN" altLang="en-US" smtClean="0"/>
              <a:t>44</a:t>
            </a:fld>
            <a:endParaRPr lang="zh-CN" altLang="en-US"/>
          </a:p>
        </p:txBody>
      </p:sp>
    </p:spTree>
    <p:extLst>
      <p:ext uri="{BB962C8B-B14F-4D97-AF65-F5344CB8AC3E}">
        <p14:creationId xmlns:p14="http://schemas.microsoft.com/office/powerpoint/2010/main" val="320531021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B6839FD7-10F0-4285-9007-02347AB7E002}" type="slidenum">
              <a:rPr lang="zh-CN" altLang="en-US" smtClean="0"/>
              <a:t>45</a:t>
            </a:fld>
            <a:endParaRPr lang="zh-CN" altLang="en-US"/>
          </a:p>
        </p:txBody>
      </p:sp>
    </p:spTree>
    <p:extLst>
      <p:ext uri="{BB962C8B-B14F-4D97-AF65-F5344CB8AC3E}">
        <p14:creationId xmlns:p14="http://schemas.microsoft.com/office/powerpoint/2010/main" val="88251680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B6839FD7-10F0-4285-9007-02347AB7E002}" type="slidenum">
              <a:rPr lang="zh-CN" altLang="en-US" smtClean="0"/>
              <a:t>46</a:t>
            </a:fld>
            <a:endParaRPr lang="zh-CN" altLang="en-US"/>
          </a:p>
        </p:txBody>
      </p:sp>
    </p:spTree>
    <p:extLst>
      <p:ext uri="{BB962C8B-B14F-4D97-AF65-F5344CB8AC3E}">
        <p14:creationId xmlns:p14="http://schemas.microsoft.com/office/powerpoint/2010/main" val="292008093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B6839FD7-10F0-4285-9007-02347AB7E002}" type="slidenum">
              <a:rPr lang="zh-CN" altLang="en-US" smtClean="0"/>
              <a:t>47</a:t>
            </a:fld>
            <a:endParaRPr lang="zh-CN" altLang="en-US"/>
          </a:p>
        </p:txBody>
      </p:sp>
    </p:spTree>
    <p:extLst>
      <p:ext uri="{BB962C8B-B14F-4D97-AF65-F5344CB8AC3E}">
        <p14:creationId xmlns:p14="http://schemas.microsoft.com/office/powerpoint/2010/main" val="31828532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6839FD7-10F0-4285-9007-02347AB7E002}" type="slidenum">
              <a:rPr lang="zh-CN" altLang="en-US" smtClean="0"/>
              <a:t>6</a:t>
            </a:fld>
            <a:endParaRPr lang="zh-CN" altLang="en-US"/>
          </a:p>
        </p:txBody>
      </p:sp>
    </p:spTree>
    <p:extLst>
      <p:ext uri="{BB962C8B-B14F-4D97-AF65-F5344CB8AC3E}">
        <p14:creationId xmlns:p14="http://schemas.microsoft.com/office/powerpoint/2010/main" val="211829557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B6839FD7-10F0-4285-9007-02347AB7E002}" type="slidenum">
              <a:rPr lang="zh-CN" altLang="en-US" smtClean="0"/>
              <a:t>48</a:t>
            </a:fld>
            <a:endParaRPr lang="zh-CN" altLang="en-US"/>
          </a:p>
        </p:txBody>
      </p:sp>
    </p:spTree>
    <p:extLst>
      <p:ext uri="{BB962C8B-B14F-4D97-AF65-F5344CB8AC3E}">
        <p14:creationId xmlns:p14="http://schemas.microsoft.com/office/powerpoint/2010/main" val="245223676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B6839FD7-10F0-4285-9007-02347AB7E002}" type="slidenum">
              <a:rPr lang="zh-CN" altLang="en-US" smtClean="0"/>
              <a:t>50</a:t>
            </a:fld>
            <a:endParaRPr lang="zh-CN" altLang="en-US"/>
          </a:p>
        </p:txBody>
      </p:sp>
    </p:spTree>
    <p:extLst>
      <p:ext uri="{BB962C8B-B14F-4D97-AF65-F5344CB8AC3E}">
        <p14:creationId xmlns:p14="http://schemas.microsoft.com/office/powerpoint/2010/main" val="292008093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B6839FD7-10F0-4285-9007-02347AB7E002}" type="slidenum">
              <a:rPr lang="zh-CN" altLang="en-US" smtClean="0"/>
              <a:t>51</a:t>
            </a:fld>
            <a:endParaRPr lang="zh-CN" altLang="en-US"/>
          </a:p>
        </p:txBody>
      </p:sp>
    </p:spTree>
    <p:extLst>
      <p:ext uri="{BB962C8B-B14F-4D97-AF65-F5344CB8AC3E}">
        <p14:creationId xmlns:p14="http://schemas.microsoft.com/office/powerpoint/2010/main" val="160676565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B6839FD7-10F0-4285-9007-02347AB7E002}" type="slidenum">
              <a:rPr lang="zh-CN" altLang="en-US" smtClean="0"/>
              <a:t>52</a:t>
            </a:fld>
            <a:endParaRPr lang="zh-CN" altLang="en-US"/>
          </a:p>
        </p:txBody>
      </p:sp>
    </p:spTree>
    <p:extLst>
      <p:ext uri="{BB962C8B-B14F-4D97-AF65-F5344CB8AC3E}">
        <p14:creationId xmlns:p14="http://schemas.microsoft.com/office/powerpoint/2010/main" val="342420588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B6839FD7-10F0-4285-9007-02347AB7E002}" type="slidenum">
              <a:rPr lang="zh-CN" altLang="en-US" smtClean="0"/>
              <a:t>53</a:t>
            </a:fld>
            <a:endParaRPr lang="zh-CN" altLang="en-US"/>
          </a:p>
        </p:txBody>
      </p:sp>
    </p:spTree>
    <p:extLst>
      <p:ext uri="{BB962C8B-B14F-4D97-AF65-F5344CB8AC3E}">
        <p14:creationId xmlns:p14="http://schemas.microsoft.com/office/powerpoint/2010/main" val="332065823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B6839FD7-10F0-4285-9007-02347AB7E002}" type="slidenum">
              <a:rPr lang="zh-CN" altLang="en-US" smtClean="0"/>
              <a:t>54</a:t>
            </a:fld>
            <a:endParaRPr lang="zh-CN" altLang="en-US"/>
          </a:p>
        </p:txBody>
      </p:sp>
    </p:spTree>
    <p:extLst>
      <p:ext uri="{BB962C8B-B14F-4D97-AF65-F5344CB8AC3E}">
        <p14:creationId xmlns:p14="http://schemas.microsoft.com/office/powerpoint/2010/main" val="293583858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B6839FD7-10F0-4285-9007-02347AB7E002}" type="slidenum">
              <a:rPr lang="zh-CN" altLang="en-US" smtClean="0"/>
              <a:t>55</a:t>
            </a:fld>
            <a:endParaRPr lang="zh-CN" altLang="en-US"/>
          </a:p>
        </p:txBody>
      </p:sp>
    </p:spTree>
    <p:extLst>
      <p:ext uri="{BB962C8B-B14F-4D97-AF65-F5344CB8AC3E}">
        <p14:creationId xmlns:p14="http://schemas.microsoft.com/office/powerpoint/2010/main" val="2222722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B6839FD7-10F0-4285-9007-02347AB7E002}" type="slidenum">
              <a:rPr lang="zh-CN" altLang="en-US" smtClean="0"/>
              <a:t>56</a:t>
            </a:fld>
            <a:endParaRPr lang="zh-CN" altLang="en-US"/>
          </a:p>
        </p:txBody>
      </p:sp>
    </p:spTree>
    <p:extLst>
      <p:ext uri="{BB962C8B-B14F-4D97-AF65-F5344CB8AC3E}">
        <p14:creationId xmlns:p14="http://schemas.microsoft.com/office/powerpoint/2010/main" val="96023591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B6839FD7-10F0-4285-9007-02347AB7E002}" type="slidenum">
              <a:rPr lang="zh-CN" altLang="en-US" smtClean="0"/>
              <a:t>57</a:t>
            </a:fld>
            <a:endParaRPr lang="zh-CN" altLang="en-US"/>
          </a:p>
        </p:txBody>
      </p:sp>
    </p:spTree>
    <p:extLst>
      <p:ext uri="{BB962C8B-B14F-4D97-AF65-F5344CB8AC3E}">
        <p14:creationId xmlns:p14="http://schemas.microsoft.com/office/powerpoint/2010/main" val="20613299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B6839FD7-10F0-4285-9007-02347AB7E002}" type="slidenum">
              <a:rPr lang="zh-CN" altLang="en-US" smtClean="0"/>
              <a:t>59</a:t>
            </a:fld>
            <a:endParaRPr lang="zh-CN" altLang="en-US"/>
          </a:p>
        </p:txBody>
      </p:sp>
    </p:spTree>
    <p:extLst>
      <p:ext uri="{BB962C8B-B14F-4D97-AF65-F5344CB8AC3E}">
        <p14:creationId xmlns:p14="http://schemas.microsoft.com/office/powerpoint/2010/main" val="27156684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B6839FD7-10F0-4285-9007-02347AB7E002}" type="slidenum">
              <a:rPr lang="zh-CN" altLang="en-US" smtClean="0"/>
              <a:t>7</a:t>
            </a:fld>
            <a:endParaRPr lang="zh-CN" altLang="en-US"/>
          </a:p>
        </p:txBody>
      </p:sp>
    </p:spTree>
    <p:extLst>
      <p:ext uri="{BB962C8B-B14F-4D97-AF65-F5344CB8AC3E}">
        <p14:creationId xmlns:p14="http://schemas.microsoft.com/office/powerpoint/2010/main" val="193216270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B6839FD7-10F0-4285-9007-02347AB7E002}" type="slidenum">
              <a:rPr lang="zh-CN" altLang="en-US" smtClean="0"/>
              <a:t>60</a:t>
            </a:fld>
            <a:endParaRPr lang="zh-CN" altLang="en-US"/>
          </a:p>
        </p:txBody>
      </p:sp>
    </p:spTree>
    <p:extLst>
      <p:ext uri="{BB962C8B-B14F-4D97-AF65-F5344CB8AC3E}">
        <p14:creationId xmlns:p14="http://schemas.microsoft.com/office/powerpoint/2010/main" val="160676565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B6839FD7-10F0-4285-9007-02347AB7E002}" type="slidenum">
              <a:rPr lang="zh-CN" altLang="en-US" smtClean="0"/>
              <a:t>61</a:t>
            </a:fld>
            <a:endParaRPr lang="zh-CN" altLang="en-US"/>
          </a:p>
        </p:txBody>
      </p:sp>
    </p:spTree>
    <p:extLst>
      <p:ext uri="{BB962C8B-B14F-4D97-AF65-F5344CB8AC3E}">
        <p14:creationId xmlns:p14="http://schemas.microsoft.com/office/powerpoint/2010/main" val="297661881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B6839FD7-10F0-4285-9007-02347AB7E002}" type="slidenum">
              <a:rPr lang="zh-CN" altLang="en-US" smtClean="0"/>
              <a:t>62</a:t>
            </a:fld>
            <a:endParaRPr lang="zh-CN" altLang="en-US"/>
          </a:p>
        </p:txBody>
      </p:sp>
    </p:spTree>
    <p:extLst>
      <p:ext uri="{BB962C8B-B14F-4D97-AF65-F5344CB8AC3E}">
        <p14:creationId xmlns:p14="http://schemas.microsoft.com/office/powerpoint/2010/main" val="490868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https://www.altexsoft.com/blog/datascience/what-is-data-engineering-explaining-data-pipeline-data-warehouse-and-data-engineer-role/</a:t>
            </a:r>
          </a:p>
        </p:txBody>
      </p:sp>
      <p:sp>
        <p:nvSpPr>
          <p:cNvPr id="4" name="灯片编号占位符 3"/>
          <p:cNvSpPr>
            <a:spLocks noGrp="1"/>
          </p:cNvSpPr>
          <p:nvPr>
            <p:ph type="sldNum" sz="quarter" idx="5"/>
          </p:nvPr>
        </p:nvSpPr>
        <p:spPr/>
        <p:txBody>
          <a:bodyPr/>
          <a:lstStyle/>
          <a:p>
            <a:fld id="{B6839FD7-10F0-4285-9007-02347AB7E002}" type="slidenum">
              <a:rPr lang="zh-CN" altLang="en-US" smtClean="0"/>
              <a:t>9</a:t>
            </a:fld>
            <a:endParaRPr lang="zh-CN" altLang="en-US"/>
          </a:p>
        </p:txBody>
      </p:sp>
    </p:spTree>
    <p:extLst>
      <p:ext uri="{BB962C8B-B14F-4D97-AF65-F5344CB8AC3E}">
        <p14:creationId xmlns:p14="http://schemas.microsoft.com/office/powerpoint/2010/main" val="21052092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B6839FD7-10F0-4285-9007-02347AB7E002}" type="slidenum">
              <a:rPr lang="zh-CN" altLang="en-US" smtClean="0"/>
              <a:t>10</a:t>
            </a:fld>
            <a:endParaRPr lang="zh-CN" altLang="en-US"/>
          </a:p>
        </p:txBody>
      </p:sp>
    </p:spTree>
    <p:extLst>
      <p:ext uri="{BB962C8B-B14F-4D97-AF65-F5344CB8AC3E}">
        <p14:creationId xmlns:p14="http://schemas.microsoft.com/office/powerpoint/2010/main" val="19788768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B6839FD7-10F0-4285-9007-02347AB7E002}" type="slidenum">
              <a:rPr lang="zh-CN" altLang="en-US" smtClean="0"/>
              <a:t>11</a:t>
            </a:fld>
            <a:endParaRPr lang="zh-CN" altLang="en-US"/>
          </a:p>
        </p:txBody>
      </p:sp>
    </p:spTree>
    <p:extLst>
      <p:ext uri="{BB962C8B-B14F-4D97-AF65-F5344CB8AC3E}">
        <p14:creationId xmlns:p14="http://schemas.microsoft.com/office/powerpoint/2010/main" val="30658364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B6839FD7-10F0-4285-9007-02347AB7E002}" type="slidenum">
              <a:rPr lang="zh-CN" altLang="en-US" smtClean="0"/>
              <a:t>12</a:t>
            </a:fld>
            <a:endParaRPr lang="zh-CN" altLang="en-US"/>
          </a:p>
        </p:txBody>
      </p:sp>
    </p:spTree>
    <p:extLst>
      <p:ext uri="{BB962C8B-B14F-4D97-AF65-F5344CB8AC3E}">
        <p14:creationId xmlns:p14="http://schemas.microsoft.com/office/powerpoint/2010/main" val="30323243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0B60FE-B781-4378-944C-D3B04E735F41}"/>
              </a:ext>
            </a:extLst>
          </p:cNvPr>
          <p:cNvSpPr>
            <a:spLocks noGrp="1"/>
          </p:cNvSpPr>
          <p:nvPr>
            <p:ph type="ctrTitle"/>
          </p:nvPr>
        </p:nvSpPr>
        <p:spPr>
          <a:xfrm>
            <a:off x="1524000" y="1122363"/>
            <a:ext cx="9144000" cy="2387600"/>
          </a:xfrm>
        </p:spPr>
        <p:txBody>
          <a:bodyPr anchor="b"/>
          <a:lstStyle>
            <a:lvl1pPr algn="ctr">
              <a:defRPr sz="6000"/>
            </a:lvl1pPr>
          </a:lstStyle>
          <a:p>
            <a:r>
              <a:rPr lang="en-US" altLang="zh-CN"/>
              <a:t>Click to edit Master title style</a:t>
            </a:r>
            <a:endParaRPr lang="zh-CN" altLang="en-US"/>
          </a:p>
        </p:txBody>
      </p:sp>
      <p:sp>
        <p:nvSpPr>
          <p:cNvPr id="3" name="Subtitle 2">
            <a:extLst>
              <a:ext uri="{FF2B5EF4-FFF2-40B4-BE49-F238E27FC236}">
                <a16:creationId xmlns:a16="http://schemas.microsoft.com/office/drawing/2014/main" id="{A556452D-1DEE-400F-96B9-B09E09F8B6A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a:t>Click to edit Master subtitle style</a:t>
            </a:r>
            <a:endParaRPr lang="zh-CN" altLang="en-US"/>
          </a:p>
        </p:txBody>
      </p:sp>
      <p:sp>
        <p:nvSpPr>
          <p:cNvPr id="4" name="Date Placeholder 3">
            <a:extLst>
              <a:ext uri="{FF2B5EF4-FFF2-40B4-BE49-F238E27FC236}">
                <a16:creationId xmlns:a16="http://schemas.microsoft.com/office/drawing/2014/main" id="{1762293A-C2C5-4BB9-A883-E6B9BF0667C9}"/>
              </a:ext>
            </a:extLst>
          </p:cNvPr>
          <p:cNvSpPr>
            <a:spLocks noGrp="1"/>
          </p:cNvSpPr>
          <p:nvPr>
            <p:ph type="dt" sz="half" idx="10"/>
          </p:nvPr>
        </p:nvSpPr>
        <p:spPr/>
        <p:txBody>
          <a:bodyPr/>
          <a:lstStyle/>
          <a:p>
            <a:fld id="{81326C69-B41F-DE4C-831A-D8424F807BE8}" type="datetime1">
              <a:rPr lang="en-HK" altLang="zh-CN" smtClean="0"/>
              <a:t>8/4/2025</a:t>
            </a:fld>
            <a:endParaRPr lang="zh-CN" altLang="en-US"/>
          </a:p>
        </p:txBody>
      </p:sp>
      <p:sp>
        <p:nvSpPr>
          <p:cNvPr id="5" name="Footer Placeholder 4">
            <a:extLst>
              <a:ext uri="{FF2B5EF4-FFF2-40B4-BE49-F238E27FC236}">
                <a16:creationId xmlns:a16="http://schemas.microsoft.com/office/drawing/2014/main" id="{406940F7-7498-4BFB-AFB3-C0AF839F8C7F}"/>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4453C8B3-F993-4332-B46A-9B00F95A7436}"/>
              </a:ext>
            </a:extLst>
          </p:cNvPr>
          <p:cNvSpPr>
            <a:spLocks noGrp="1"/>
          </p:cNvSpPr>
          <p:nvPr>
            <p:ph type="sldNum" sz="quarter" idx="12"/>
          </p:nvPr>
        </p:nvSpPr>
        <p:spPr/>
        <p:txBody>
          <a:bodyPr/>
          <a:lstStyle/>
          <a:p>
            <a:fld id="{C399462D-D873-47C0-B287-693A0FDAC09B}" type="slidenum">
              <a:rPr lang="zh-CN" altLang="en-US" smtClean="0"/>
              <a:t>‹#›</a:t>
            </a:fld>
            <a:endParaRPr lang="zh-CN" altLang="en-US"/>
          </a:p>
        </p:txBody>
      </p:sp>
    </p:spTree>
    <p:extLst>
      <p:ext uri="{BB962C8B-B14F-4D97-AF65-F5344CB8AC3E}">
        <p14:creationId xmlns:p14="http://schemas.microsoft.com/office/powerpoint/2010/main" val="35525388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A3A8E-5D00-4FC3-AC24-F4EBA716D7EA}"/>
              </a:ext>
            </a:extLst>
          </p:cNvPr>
          <p:cNvSpPr>
            <a:spLocks noGrp="1"/>
          </p:cNvSpPr>
          <p:nvPr>
            <p:ph type="title"/>
          </p:nvPr>
        </p:nvSpPr>
        <p:spPr/>
        <p:txBody>
          <a:bodyPr/>
          <a:lstStyle/>
          <a:p>
            <a:r>
              <a:rPr lang="en-US" altLang="zh-CN"/>
              <a:t>Click to edit Master title style</a:t>
            </a:r>
            <a:endParaRPr lang="zh-CN" altLang="en-US"/>
          </a:p>
        </p:txBody>
      </p:sp>
      <p:sp>
        <p:nvSpPr>
          <p:cNvPr id="3" name="Vertical Text Placeholder 2">
            <a:extLst>
              <a:ext uri="{FF2B5EF4-FFF2-40B4-BE49-F238E27FC236}">
                <a16:creationId xmlns:a16="http://schemas.microsoft.com/office/drawing/2014/main" id="{1B6614DB-70F3-4FA6-A222-BBC788506806}"/>
              </a:ext>
            </a:extLst>
          </p:cNvPr>
          <p:cNvSpPr>
            <a:spLocks noGrp="1"/>
          </p:cNvSpPr>
          <p:nvPr>
            <p:ph type="body" orient="vert" idx="1"/>
          </p:nvPr>
        </p:nvSpPr>
        <p:spPr/>
        <p:txBody>
          <a:bodyPr vert="eaVert"/>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4F2D2868-7024-46FA-8F04-85EA4BD76D2A}"/>
              </a:ext>
            </a:extLst>
          </p:cNvPr>
          <p:cNvSpPr>
            <a:spLocks noGrp="1"/>
          </p:cNvSpPr>
          <p:nvPr>
            <p:ph type="dt" sz="half" idx="10"/>
          </p:nvPr>
        </p:nvSpPr>
        <p:spPr/>
        <p:txBody>
          <a:bodyPr/>
          <a:lstStyle/>
          <a:p>
            <a:fld id="{3F1C9FC8-DFFA-D24D-A5EF-CA258F7770D1}" type="datetime1">
              <a:rPr lang="en-HK" altLang="zh-CN" smtClean="0"/>
              <a:t>8/4/2025</a:t>
            </a:fld>
            <a:endParaRPr lang="zh-CN" altLang="en-US"/>
          </a:p>
        </p:txBody>
      </p:sp>
      <p:sp>
        <p:nvSpPr>
          <p:cNvPr id="5" name="Footer Placeholder 4">
            <a:extLst>
              <a:ext uri="{FF2B5EF4-FFF2-40B4-BE49-F238E27FC236}">
                <a16:creationId xmlns:a16="http://schemas.microsoft.com/office/drawing/2014/main" id="{45EB2254-EA95-432A-AB45-8615B85E0B34}"/>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9599808E-3A5B-4873-A3F7-6A8F13AE9C91}"/>
              </a:ext>
            </a:extLst>
          </p:cNvPr>
          <p:cNvSpPr>
            <a:spLocks noGrp="1"/>
          </p:cNvSpPr>
          <p:nvPr>
            <p:ph type="sldNum" sz="quarter" idx="12"/>
          </p:nvPr>
        </p:nvSpPr>
        <p:spPr/>
        <p:txBody>
          <a:bodyPr/>
          <a:lstStyle/>
          <a:p>
            <a:fld id="{C399462D-D873-47C0-B287-693A0FDAC09B}" type="slidenum">
              <a:rPr lang="zh-CN" altLang="en-US" smtClean="0"/>
              <a:t>‹#›</a:t>
            </a:fld>
            <a:endParaRPr lang="zh-CN" altLang="en-US"/>
          </a:p>
        </p:txBody>
      </p:sp>
    </p:spTree>
    <p:extLst>
      <p:ext uri="{BB962C8B-B14F-4D97-AF65-F5344CB8AC3E}">
        <p14:creationId xmlns:p14="http://schemas.microsoft.com/office/powerpoint/2010/main" val="16664959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4D243C6-D4B0-4218-BBF1-EA913BD53998}"/>
              </a:ext>
            </a:extLst>
          </p:cNvPr>
          <p:cNvSpPr>
            <a:spLocks noGrp="1"/>
          </p:cNvSpPr>
          <p:nvPr>
            <p:ph type="title" orient="vert"/>
          </p:nvPr>
        </p:nvSpPr>
        <p:spPr>
          <a:xfrm>
            <a:off x="8724900" y="365125"/>
            <a:ext cx="2628900" cy="5811838"/>
          </a:xfrm>
        </p:spPr>
        <p:txBody>
          <a:bodyPr vert="eaVert"/>
          <a:lstStyle/>
          <a:p>
            <a:r>
              <a:rPr lang="en-US" altLang="zh-CN"/>
              <a:t>Click to edit Master title style</a:t>
            </a:r>
            <a:endParaRPr lang="zh-CN" altLang="en-US"/>
          </a:p>
        </p:txBody>
      </p:sp>
      <p:sp>
        <p:nvSpPr>
          <p:cNvPr id="3" name="Vertical Text Placeholder 2">
            <a:extLst>
              <a:ext uri="{FF2B5EF4-FFF2-40B4-BE49-F238E27FC236}">
                <a16:creationId xmlns:a16="http://schemas.microsoft.com/office/drawing/2014/main" id="{DBFF55F7-6510-4623-B031-315D254625D0}"/>
              </a:ext>
            </a:extLst>
          </p:cNvPr>
          <p:cNvSpPr>
            <a:spLocks noGrp="1"/>
          </p:cNvSpPr>
          <p:nvPr>
            <p:ph type="body" orient="vert" idx="1"/>
          </p:nvPr>
        </p:nvSpPr>
        <p:spPr>
          <a:xfrm>
            <a:off x="838200" y="365125"/>
            <a:ext cx="7734300" cy="5811838"/>
          </a:xfrm>
        </p:spPr>
        <p:txBody>
          <a:bodyPr vert="eaVert"/>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FF52C37F-CC0D-45C2-9AD0-A713A0DDD1AE}"/>
              </a:ext>
            </a:extLst>
          </p:cNvPr>
          <p:cNvSpPr>
            <a:spLocks noGrp="1"/>
          </p:cNvSpPr>
          <p:nvPr>
            <p:ph type="dt" sz="half" idx="10"/>
          </p:nvPr>
        </p:nvSpPr>
        <p:spPr/>
        <p:txBody>
          <a:bodyPr/>
          <a:lstStyle/>
          <a:p>
            <a:fld id="{EF24FFC3-274A-3F42-ACCA-D9B8A3B526D5}" type="datetime1">
              <a:rPr lang="en-HK" altLang="zh-CN" smtClean="0"/>
              <a:t>8/4/2025</a:t>
            </a:fld>
            <a:endParaRPr lang="zh-CN" altLang="en-US"/>
          </a:p>
        </p:txBody>
      </p:sp>
      <p:sp>
        <p:nvSpPr>
          <p:cNvPr id="5" name="Footer Placeholder 4">
            <a:extLst>
              <a:ext uri="{FF2B5EF4-FFF2-40B4-BE49-F238E27FC236}">
                <a16:creationId xmlns:a16="http://schemas.microsoft.com/office/drawing/2014/main" id="{24C19251-BDA5-4367-8ACF-B73123513C69}"/>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858A4F6C-5043-4B18-A1CE-B3627D1E0745}"/>
              </a:ext>
            </a:extLst>
          </p:cNvPr>
          <p:cNvSpPr>
            <a:spLocks noGrp="1"/>
          </p:cNvSpPr>
          <p:nvPr>
            <p:ph type="sldNum" sz="quarter" idx="12"/>
          </p:nvPr>
        </p:nvSpPr>
        <p:spPr/>
        <p:txBody>
          <a:bodyPr/>
          <a:lstStyle/>
          <a:p>
            <a:fld id="{C399462D-D873-47C0-B287-693A0FDAC09B}" type="slidenum">
              <a:rPr lang="zh-CN" altLang="en-US" smtClean="0"/>
              <a:t>‹#›</a:t>
            </a:fld>
            <a:endParaRPr lang="zh-CN" altLang="en-US"/>
          </a:p>
        </p:txBody>
      </p:sp>
    </p:spTree>
    <p:extLst>
      <p:ext uri="{BB962C8B-B14F-4D97-AF65-F5344CB8AC3E}">
        <p14:creationId xmlns:p14="http://schemas.microsoft.com/office/powerpoint/2010/main" val="7601980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952603-B35A-4F07-94B0-8AD1ED54F963}"/>
              </a:ext>
            </a:extLst>
          </p:cNvPr>
          <p:cNvSpPr>
            <a:spLocks noGrp="1"/>
          </p:cNvSpPr>
          <p:nvPr>
            <p:ph type="title"/>
          </p:nvPr>
        </p:nvSpPr>
        <p:spPr/>
        <p:txBody>
          <a:bodyPr/>
          <a:lstStyle/>
          <a:p>
            <a:r>
              <a:rPr lang="en-US" altLang="zh-CN"/>
              <a:t>Click to edit Master title style</a:t>
            </a:r>
            <a:endParaRPr lang="zh-CN" altLang="en-US"/>
          </a:p>
        </p:txBody>
      </p:sp>
      <p:sp>
        <p:nvSpPr>
          <p:cNvPr id="3" name="Content Placeholder 2">
            <a:extLst>
              <a:ext uri="{FF2B5EF4-FFF2-40B4-BE49-F238E27FC236}">
                <a16:creationId xmlns:a16="http://schemas.microsoft.com/office/drawing/2014/main" id="{6D18E366-A888-4E64-984F-C5039D212107}"/>
              </a:ext>
            </a:extLst>
          </p:cNvPr>
          <p:cNvSpPr>
            <a:spLocks noGrp="1"/>
          </p:cNvSpPr>
          <p:nvPr>
            <p:ph idx="1"/>
          </p:nvPr>
        </p:nvSpPr>
        <p:spPr/>
        <p:txBody>
          <a:body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9C1801A1-2715-4191-91FA-567883D16568}"/>
              </a:ext>
            </a:extLst>
          </p:cNvPr>
          <p:cNvSpPr>
            <a:spLocks noGrp="1"/>
          </p:cNvSpPr>
          <p:nvPr>
            <p:ph type="dt" sz="half" idx="10"/>
          </p:nvPr>
        </p:nvSpPr>
        <p:spPr/>
        <p:txBody>
          <a:bodyPr/>
          <a:lstStyle/>
          <a:p>
            <a:fld id="{E5F3F249-BCCB-264D-B79F-54FC0AE338E6}" type="datetime1">
              <a:rPr lang="en-HK" altLang="zh-CN" smtClean="0"/>
              <a:t>8/4/2025</a:t>
            </a:fld>
            <a:endParaRPr lang="zh-CN" altLang="en-US"/>
          </a:p>
        </p:txBody>
      </p:sp>
      <p:sp>
        <p:nvSpPr>
          <p:cNvPr id="5" name="Footer Placeholder 4">
            <a:extLst>
              <a:ext uri="{FF2B5EF4-FFF2-40B4-BE49-F238E27FC236}">
                <a16:creationId xmlns:a16="http://schemas.microsoft.com/office/drawing/2014/main" id="{2C7DF77C-62EB-44C1-8942-D5A5DF2BEFE1}"/>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2D9B3688-A521-453D-B727-A1E0956BD620}"/>
              </a:ext>
            </a:extLst>
          </p:cNvPr>
          <p:cNvSpPr>
            <a:spLocks noGrp="1"/>
          </p:cNvSpPr>
          <p:nvPr>
            <p:ph type="sldNum" sz="quarter" idx="12"/>
          </p:nvPr>
        </p:nvSpPr>
        <p:spPr/>
        <p:txBody>
          <a:bodyPr/>
          <a:lstStyle/>
          <a:p>
            <a:fld id="{C399462D-D873-47C0-B287-693A0FDAC09B}" type="slidenum">
              <a:rPr lang="zh-CN" altLang="en-US" smtClean="0"/>
              <a:t>‹#›</a:t>
            </a:fld>
            <a:endParaRPr lang="zh-CN" altLang="en-US"/>
          </a:p>
        </p:txBody>
      </p:sp>
    </p:spTree>
    <p:extLst>
      <p:ext uri="{BB962C8B-B14F-4D97-AF65-F5344CB8AC3E}">
        <p14:creationId xmlns:p14="http://schemas.microsoft.com/office/powerpoint/2010/main" val="35719645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2ED055-ED93-447F-9628-CAD56D0FED7E}"/>
              </a:ext>
            </a:extLst>
          </p:cNvPr>
          <p:cNvSpPr>
            <a:spLocks noGrp="1"/>
          </p:cNvSpPr>
          <p:nvPr>
            <p:ph type="title"/>
          </p:nvPr>
        </p:nvSpPr>
        <p:spPr>
          <a:xfrm>
            <a:off x="831850" y="1709738"/>
            <a:ext cx="10515600" cy="2852737"/>
          </a:xfrm>
        </p:spPr>
        <p:txBody>
          <a:bodyPr anchor="b"/>
          <a:lstStyle>
            <a:lvl1pPr>
              <a:defRPr sz="6000"/>
            </a:lvl1pPr>
          </a:lstStyle>
          <a:p>
            <a:r>
              <a:rPr lang="en-US" altLang="zh-CN"/>
              <a:t>Click to edit Master title style</a:t>
            </a:r>
            <a:endParaRPr lang="zh-CN" altLang="en-US"/>
          </a:p>
        </p:txBody>
      </p:sp>
      <p:sp>
        <p:nvSpPr>
          <p:cNvPr id="3" name="Text Placeholder 2">
            <a:extLst>
              <a:ext uri="{FF2B5EF4-FFF2-40B4-BE49-F238E27FC236}">
                <a16:creationId xmlns:a16="http://schemas.microsoft.com/office/drawing/2014/main" id="{8B26E171-6D64-4867-A877-867325F344C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ltLang="zh-CN"/>
              <a:t>Edit Master text styles</a:t>
            </a:r>
          </a:p>
        </p:txBody>
      </p:sp>
      <p:sp>
        <p:nvSpPr>
          <p:cNvPr id="4" name="Date Placeholder 3">
            <a:extLst>
              <a:ext uri="{FF2B5EF4-FFF2-40B4-BE49-F238E27FC236}">
                <a16:creationId xmlns:a16="http://schemas.microsoft.com/office/drawing/2014/main" id="{43E95460-E60B-464E-AF4E-791B627473D3}"/>
              </a:ext>
            </a:extLst>
          </p:cNvPr>
          <p:cNvSpPr>
            <a:spLocks noGrp="1"/>
          </p:cNvSpPr>
          <p:nvPr>
            <p:ph type="dt" sz="half" idx="10"/>
          </p:nvPr>
        </p:nvSpPr>
        <p:spPr/>
        <p:txBody>
          <a:bodyPr/>
          <a:lstStyle/>
          <a:p>
            <a:fld id="{CA58BB3E-A6F4-1C4A-9F3A-D1DAE292F78C}" type="datetime1">
              <a:rPr lang="en-HK" altLang="zh-CN" smtClean="0"/>
              <a:t>8/4/2025</a:t>
            </a:fld>
            <a:endParaRPr lang="zh-CN" altLang="en-US"/>
          </a:p>
        </p:txBody>
      </p:sp>
      <p:sp>
        <p:nvSpPr>
          <p:cNvPr id="5" name="Footer Placeholder 4">
            <a:extLst>
              <a:ext uri="{FF2B5EF4-FFF2-40B4-BE49-F238E27FC236}">
                <a16:creationId xmlns:a16="http://schemas.microsoft.com/office/drawing/2014/main" id="{948B7008-458B-4521-A32F-32DD65BD9817}"/>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B7A1E32E-4C89-4BEF-8EC3-D6E3B2A6391A}"/>
              </a:ext>
            </a:extLst>
          </p:cNvPr>
          <p:cNvSpPr>
            <a:spLocks noGrp="1"/>
          </p:cNvSpPr>
          <p:nvPr>
            <p:ph type="sldNum" sz="quarter" idx="12"/>
          </p:nvPr>
        </p:nvSpPr>
        <p:spPr/>
        <p:txBody>
          <a:bodyPr/>
          <a:lstStyle/>
          <a:p>
            <a:fld id="{C399462D-D873-47C0-B287-693A0FDAC09B}" type="slidenum">
              <a:rPr lang="zh-CN" altLang="en-US" smtClean="0"/>
              <a:t>‹#›</a:t>
            </a:fld>
            <a:endParaRPr lang="zh-CN" altLang="en-US"/>
          </a:p>
        </p:txBody>
      </p:sp>
    </p:spTree>
    <p:extLst>
      <p:ext uri="{BB962C8B-B14F-4D97-AF65-F5344CB8AC3E}">
        <p14:creationId xmlns:p14="http://schemas.microsoft.com/office/powerpoint/2010/main" val="16879652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6B88EC-C586-4D0F-AEA7-84F54434584C}"/>
              </a:ext>
            </a:extLst>
          </p:cNvPr>
          <p:cNvSpPr>
            <a:spLocks noGrp="1"/>
          </p:cNvSpPr>
          <p:nvPr>
            <p:ph type="title"/>
          </p:nvPr>
        </p:nvSpPr>
        <p:spPr/>
        <p:txBody>
          <a:bodyPr/>
          <a:lstStyle/>
          <a:p>
            <a:r>
              <a:rPr lang="en-US" altLang="zh-CN"/>
              <a:t>Click to edit Master title style</a:t>
            </a:r>
            <a:endParaRPr lang="zh-CN" altLang="en-US"/>
          </a:p>
        </p:txBody>
      </p:sp>
      <p:sp>
        <p:nvSpPr>
          <p:cNvPr id="3" name="Content Placeholder 2">
            <a:extLst>
              <a:ext uri="{FF2B5EF4-FFF2-40B4-BE49-F238E27FC236}">
                <a16:creationId xmlns:a16="http://schemas.microsoft.com/office/drawing/2014/main" id="{6021E2E4-E2A7-4D70-A553-241D99821735}"/>
              </a:ext>
            </a:extLst>
          </p:cNvPr>
          <p:cNvSpPr>
            <a:spLocks noGrp="1"/>
          </p:cNvSpPr>
          <p:nvPr>
            <p:ph sz="half" idx="1"/>
          </p:nvPr>
        </p:nvSpPr>
        <p:spPr>
          <a:xfrm>
            <a:off x="838200" y="1825625"/>
            <a:ext cx="5181600" cy="4351338"/>
          </a:xfrm>
        </p:spPr>
        <p:txBody>
          <a:body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a:extLst>
              <a:ext uri="{FF2B5EF4-FFF2-40B4-BE49-F238E27FC236}">
                <a16:creationId xmlns:a16="http://schemas.microsoft.com/office/drawing/2014/main" id="{3294E4DE-ECD2-4133-981F-855ADC140791}"/>
              </a:ext>
            </a:extLst>
          </p:cNvPr>
          <p:cNvSpPr>
            <a:spLocks noGrp="1"/>
          </p:cNvSpPr>
          <p:nvPr>
            <p:ph sz="half" idx="2"/>
          </p:nvPr>
        </p:nvSpPr>
        <p:spPr>
          <a:xfrm>
            <a:off x="6172200" y="1825625"/>
            <a:ext cx="5181600" cy="4351338"/>
          </a:xfrm>
        </p:spPr>
        <p:txBody>
          <a:body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Date Placeholder 4">
            <a:extLst>
              <a:ext uri="{FF2B5EF4-FFF2-40B4-BE49-F238E27FC236}">
                <a16:creationId xmlns:a16="http://schemas.microsoft.com/office/drawing/2014/main" id="{4C157344-27F4-47C6-B3F5-27B1593708D1}"/>
              </a:ext>
            </a:extLst>
          </p:cNvPr>
          <p:cNvSpPr>
            <a:spLocks noGrp="1"/>
          </p:cNvSpPr>
          <p:nvPr>
            <p:ph type="dt" sz="half" idx="10"/>
          </p:nvPr>
        </p:nvSpPr>
        <p:spPr/>
        <p:txBody>
          <a:bodyPr/>
          <a:lstStyle/>
          <a:p>
            <a:fld id="{ED68810C-070C-154B-89F1-BE01C97A055E}" type="datetime1">
              <a:rPr lang="en-HK" altLang="zh-CN" smtClean="0"/>
              <a:t>8/4/2025</a:t>
            </a:fld>
            <a:endParaRPr lang="zh-CN" altLang="en-US"/>
          </a:p>
        </p:txBody>
      </p:sp>
      <p:sp>
        <p:nvSpPr>
          <p:cNvPr id="6" name="Footer Placeholder 5">
            <a:extLst>
              <a:ext uri="{FF2B5EF4-FFF2-40B4-BE49-F238E27FC236}">
                <a16:creationId xmlns:a16="http://schemas.microsoft.com/office/drawing/2014/main" id="{F98FD620-D6BD-4C77-940B-AE9F61D1C41B}"/>
              </a:ext>
            </a:extLst>
          </p:cNvPr>
          <p:cNvSpPr>
            <a:spLocks noGrp="1"/>
          </p:cNvSpPr>
          <p:nvPr>
            <p:ph type="ftr" sz="quarter" idx="11"/>
          </p:nvPr>
        </p:nvSpPr>
        <p:spPr/>
        <p:txBody>
          <a:bodyPr/>
          <a:lstStyle/>
          <a:p>
            <a:endParaRPr lang="zh-CN" altLang="en-US"/>
          </a:p>
        </p:txBody>
      </p:sp>
      <p:sp>
        <p:nvSpPr>
          <p:cNvPr id="7" name="Slide Number Placeholder 6">
            <a:extLst>
              <a:ext uri="{FF2B5EF4-FFF2-40B4-BE49-F238E27FC236}">
                <a16:creationId xmlns:a16="http://schemas.microsoft.com/office/drawing/2014/main" id="{4E597AE4-29A3-438F-8EF2-B938BEC5E909}"/>
              </a:ext>
            </a:extLst>
          </p:cNvPr>
          <p:cNvSpPr>
            <a:spLocks noGrp="1"/>
          </p:cNvSpPr>
          <p:nvPr>
            <p:ph type="sldNum" sz="quarter" idx="12"/>
          </p:nvPr>
        </p:nvSpPr>
        <p:spPr/>
        <p:txBody>
          <a:bodyPr/>
          <a:lstStyle/>
          <a:p>
            <a:fld id="{C399462D-D873-47C0-B287-693A0FDAC09B}" type="slidenum">
              <a:rPr lang="zh-CN" altLang="en-US" smtClean="0"/>
              <a:t>‹#›</a:t>
            </a:fld>
            <a:endParaRPr lang="zh-CN" altLang="en-US"/>
          </a:p>
        </p:txBody>
      </p:sp>
    </p:spTree>
    <p:extLst>
      <p:ext uri="{BB962C8B-B14F-4D97-AF65-F5344CB8AC3E}">
        <p14:creationId xmlns:p14="http://schemas.microsoft.com/office/powerpoint/2010/main" val="20995807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F5B88-4B36-4E33-9B19-4E8D4AF002AA}"/>
              </a:ext>
            </a:extLst>
          </p:cNvPr>
          <p:cNvSpPr>
            <a:spLocks noGrp="1"/>
          </p:cNvSpPr>
          <p:nvPr>
            <p:ph type="title"/>
          </p:nvPr>
        </p:nvSpPr>
        <p:spPr>
          <a:xfrm>
            <a:off x="839788" y="365125"/>
            <a:ext cx="10515600" cy="1325563"/>
          </a:xfrm>
        </p:spPr>
        <p:txBody>
          <a:bodyPr/>
          <a:lstStyle/>
          <a:p>
            <a:r>
              <a:rPr lang="en-US" altLang="zh-CN"/>
              <a:t>Click to edit Master title style</a:t>
            </a:r>
            <a:endParaRPr lang="zh-CN" altLang="en-US"/>
          </a:p>
        </p:txBody>
      </p:sp>
      <p:sp>
        <p:nvSpPr>
          <p:cNvPr id="3" name="Text Placeholder 2">
            <a:extLst>
              <a:ext uri="{FF2B5EF4-FFF2-40B4-BE49-F238E27FC236}">
                <a16:creationId xmlns:a16="http://schemas.microsoft.com/office/drawing/2014/main" id="{16AFC41E-A8B4-4A62-9D56-2A414441EB1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Edit Master text styles</a:t>
            </a:r>
          </a:p>
        </p:txBody>
      </p:sp>
      <p:sp>
        <p:nvSpPr>
          <p:cNvPr id="4" name="Content Placeholder 3">
            <a:extLst>
              <a:ext uri="{FF2B5EF4-FFF2-40B4-BE49-F238E27FC236}">
                <a16:creationId xmlns:a16="http://schemas.microsoft.com/office/drawing/2014/main" id="{0FF84A1C-B690-44BE-80D6-92141EDD2BA5}"/>
              </a:ext>
            </a:extLst>
          </p:cNvPr>
          <p:cNvSpPr>
            <a:spLocks noGrp="1"/>
          </p:cNvSpPr>
          <p:nvPr>
            <p:ph sz="half" idx="2"/>
          </p:nvPr>
        </p:nvSpPr>
        <p:spPr>
          <a:xfrm>
            <a:off x="839788" y="2505075"/>
            <a:ext cx="5157787" cy="3684588"/>
          </a:xfrm>
        </p:spPr>
        <p:txBody>
          <a:body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Text Placeholder 4">
            <a:extLst>
              <a:ext uri="{FF2B5EF4-FFF2-40B4-BE49-F238E27FC236}">
                <a16:creationId xmlns:a16="http://schemas.microsoft.com/office/drawing/2014/main" id="{88B3F662-203C-4C20-9585-7B4369FE0B3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Edit Master text styles</a:t>
            </a:r>
          </a:p>
        </p:txBody>
      </p:sp>
      <p:sp>
        <p:nvSpPr>
          <p:cNvPr id="6" name="Content Placeholder 5">
            <a:extLst>
              <a:ext uri="{FF2B5EF4-FFF2-40B4-BE49-F238E27FC236}">
                <a16:creationId xmlns:a16="http://schemas.microsoft.com/office/drawing/2014/main" id="{5E5897E4-D7EB-4A22-B0D7-DBFBAC38B18A}"/>
              </a:ext>
            </a:extLst>
          </p:cNvPr>
          <p:cNvSpPr>
            <a:spLocks noGrp="1"/>
          </p:cNvSpPr>
          <p:nvPr>
            <p:ph sz="quarter" idx="4"/>
          </p:nvPr>
        </p:nvSpPr>
        <p:spPr>
          <a:xfrm>
            <a:off x="6172200" y="2505075"/>
            <a:ext cx="5183188" cy="3684588"/>
          </a:xfrm>
        </p:spPr>
        <p:txBody>
          <a:body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7" name="Date Placeholder 6">
            <a:extLst>
              <a:ext uri="{FF2B5EF4-FFF2-40B4-BE49-F238E27FC236}">
                <a16:creationId xmlns:a16="http://schemas.microsoft.com/office/drawing/2014/main" id="{959E2C6F-8AAD-48B6-AB18-BA57B797E019}"/>
              </a:ext>
            </a:extLst>
          </p:cNvPr>
          <p:cNvSpPr>
            <a:spLocks noGrp="1"/>
          </p:cNvSpPr>
          <p:nvPr>
            <p:ph type="dt" sz="half" idx="10"/>
          </p:nvPr>
        </p:nvSpPr>
        <p:spPr/>
        <p:txBody>
          <a:bodyPr/>
          <a:lstStyle/>
          <a:p>
            <a:fld id="{2EBA9C1C-1D56-CD44-9054-E837D0D78C1E}" type="datetime1">
              <a:rPr lang="en-HK" altLang="zh-CN" smtClean="0"/>
              <a:t>8/4/2025</a:t>
            </a:fld>
            <a:endParaRPr lang="zh-CN" altLang="en-US"/>
          </a:p>
        </p:txBody>
      </p:sp>
      <p:sp>
        <p:nvSpPr>
          <p:cNvPr id="8" name="Footer Placeholder 7">
            <a:extLst>
              <a:ext uri="{FF2B5EF4-FFF2-40B4-BE49-F238E27FC236}">
                <a16:creationId xmlns:a16="http://schemas.microsoft.com/office/drawing/2014/main" id="{EC227110-7CA8-4B05-A133-EDD06C612561}"/>
              </a:ext>
            </a:extLst>
          </p:cNvPr>
          <p:cNvSpPr>
            <a:spLocks noGrp="1"/>
          </p:cNvSpPr>
          <p:nvPr>
            <p:ph type="ftr" sz="quarter" idx="11"/>
          </p:nvPr>
        </p:nvSpPr>
        <p:spPr/>
        <p:txBody>
          <a:bodyPr/>
          <a:lstStyle/>
          <a:p>
            <a:endParaRPr lang="zh-CN" altLang="en-US"/>
          </a:p>
        </p:txBody>
      </p:sp>
      <p:sp>
        <p:nvSpPr>
          <p:cNvPr id="9" name="Slide Number Placeholder 8">
            <a:extLst>
              <a:ext uri="{FF2B5EF4-FFF2-40B4-BE49-F238E27FC236}">
                <a16:creationId xmlns:a16="http://schemas.microsoft.com/office/drawing/2014/main" id="{B9792743-316F-4388-AA91-1AF883943D81}"/>
              </a:ext>
            </a:extLst>
          </p:cNvPr>
          <p:cNvSpPr>
            <a:spLocks noGrp="1"/>
          </p:cNvSpPr>
          <p:nvPr>
            <p:ph type="sldNum" sz="quarter" idx="12"/>
          </p:nvPr>
        </p:nvSpPr>
        <p:spPr/>
        <p:txBody>
          <a:bodyPr/>
          <a:lstStyle/>
          <a:p>
            <a:fld id="{C399462D-D873-47C0-B287-693A0FDAC09B}" type="slidenum">
              <a:rPr lang="zh-CN" altLang="en-US" smtClean="0"/>
              <a:t>‹#›</a:t>
            </a:fld>
            <a:endParaRPr lang="zh-CN" altLang="en-US"/>
          </a:p>
        </p:txBody>
      </p:sp>
    </p:spTree>
    <p:extLst>
      <p:ext uri="{BB962C8B-B14F-4D97-AF65-F5344CB8AC3E}">
        <p14:creationId xmlns:p14="http://schemas.microsoft.com/office/powerpoint/2010/main" val="24579756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1DD60-260E-49DC-8091-1B9D777A9CA0}"/>
              </a:ext>
            </a:extLst>
          </p:cNvPr>
          <p:cNvSpPr>
            <a:spLocks noGrp="1"/>
          </p:cNvSpPr>
          <p:nvPr>
            <p:ph type="title"/>
          </p:nvPr>
        </p:nvSpPr>
        <p:spPr/>
        <p:txBody>
          <a:bodyPr/>
          <a:lstStyle/>
          <a:p>
            <a:r>
              <a:rPr lang="en-US" altLang="zh-CN"/>
              <a:t>Click to edit Master title style</a:t>
            </a:r>
            <a:endParaRPr lang="zh-CN" altLang="en-US"/>
          </a:p>
        </p:txBody>
      </p:sp>
      <p:sp>
        <p:nvSpPr>
          <p:cNvPr id="3" name="Date Placeholder 2">
            <a:extLst>
              <a:ext uri="{FF2B5EF4-FFF2-40B4-BE49-F238E27FC236}">
                <a16:creationId xmlns:a16="http://schemas.microsoft.com/office/drawing/2014/main" id="{FEE24339-34C4-4C0A-BC8A-1EE405BC9B6F}"/>
              </a:ext>
            </a:extLst>
          </p:cNvPr>
          <p:cNvSpPr>
            <a:spLocks noGrp="1"/>
          </p:cNvSpPr>
          <p:nvPr>
            <p:ph type="dt" sz="half" idx="10"/>
          </p:nvPr>
        </p:nvSpPr>
        <p:spPr/>
        <p:txBody>
          <a:bodyPr/>
          <a:lstStyle/>
          <a:p>
            <a:fld id="{AC09E52F-874B-E945-BA0F-C6DF982FC1FF}" type="datetime1">
              <a:rPr lang="en-HK" altLang="zh-CN" smtClean="0"/>
              <a:t>8/4/2025</a:t>
            </a:fld>
            <a:endParaRPr lang="zh-CN" altLang="en-US"/>
          </a:p>
        </p:txBody>
      </p:sp>
      <p:sp>
        <p:nvSpPr>
          <p:cNvPr id="4" name="Footer Placeholder 3">
            <a:extLst>
              <a:ext uri="{FF2B5EF4-FFF2-40B4-BE49-F238E27FC236}">
                <a16:creationId xmlns:a16="http://schemas.microsoft.com/office/drawing/2014/main" id="{825D35FB-7315-4603-8388-2EF0857213A4}"/>
              </a:ext>
            </a:extLst>
          </p:cNvPr>
          <p:cNvSpPr>
            <a:spLocks noGrp="1"/>
          </p:cNvSpPr>
          <p:nvPr>
            <p:ph type="ftr" sz="quarter" idx="11"/>
          </p:nvPr>
        </p:nvSpPr>
        <p:spPr/>
        <p:txBody>
          <a:bodyPr/>
          <a:lstStyle/>
          <a:p>
            <a:endParaRPr lang="zh-CN" altLang="en-US"/>
          </a:p>
        </p:txBody>
      </p:sp>
      <p:sp>
        <p:nvSpPr>
          <p:cNvPr id="5" name="Slide Number Placeholder 4">
            <a:extLst>
              <a:ext uri="{FF2B5EF4-FFF2-40B4-BE49-F238E27FC236}">
                <a16:creationId xmlns:a16="http://schemas.microsoft.com/office/drawing/2014/main" id="{3F524924-7ABB-4D96-9737-CE1ADC0E6E26}"/>
              </a:ext>
            </a:extLst>
          </p:cNvPr>
          <p:cNvSpPr>
            <a:spLocks noGrp="1"/>
          </p:cNvSpPr>
          <p:nvPr>
            <p:ph type="sldNum" sz="quarter" idx="12"/>
          </p:nvPr>
        </p:nvSpPr>
        <p:spPr/>
        <p:txBody>
          <a:bodyPr/>
          <a:lstStyle/>
          <a:p>
            <a:fld id="{C399462D-D873-47C0-B287-693A0FDAC09B}" type="slidenum">
              <a:rPr lang="zh-CN" altLang="en-US" smtClean="0"/>
              <a:t>‹#›</a:t>
            </a:fld>
            <a:endParaRPr lang="zh-CN" altLang="en-US"/>
          </a:p>
        </p:txBody>
      </p:sp>
    </p:spTree>
    <p:extLst>
      <p:ext uri="{BB962C8B-B14F-4D97-AF65-F5344CB8AC3E}">
        <p14:creationId xmlns:p14="http://schemas.microsoft.com/office/powerpoint/2010/main" val="22677524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C364B64-033D-45D3-86F9-6EABFD214EA1}"/>
              </a:ext>
            </a:extLst>
          </p:cNvPr>
          <p:cNvSpPr>
            <a:spLocks noGrp="1"/>
          </p:cNvSpPr>
          <p:nvPr>
            <p:ph type="dt" sz="half" idx="10"/>
          </p:nvPr>
        </p:nvSpPr>
        <p:spPr/>
        <p:txBody>
          <a:bodyPr/>
          <a:lstStyle/>
          <a:p>
            <a:fld id="{7558CEE6-F26E-8646-A0B2-2DD122CBF1F6}" type="datetime1">
              <a:rPr lang="en-HK" altLang="zh-CN" smtClean="0"/>
              <a:t>8/4/2025</a:t>
            </a:fld>
            <a:endParaRPr lang="zh-CN" altLang="en-US"/>
          </a:p>
        </p:txBody>
      </p:sp>
      <p:sp>
        <p:nvSpPr>
          <p:cNvPr id="3" name="Footer Placeholder 2">
            <a:extLst>
              <a:ext uri="{FF2B5EF4-FFF2-40B4-BE49-F238E27FC236}">
                <a16:creationId xmlns:a16="http://schemas.microsoft.com/office/drawing/2014/main" id="{F7E673F4-2AD0-4362-A7E5-390B0AFD5F3D}"/>
              </a:ext>
            </a:extLst>
          </p:cNvPr>
          <p:cNvSpPr>
            <a:spLocks noGrp="1"/>
          </p:cNvSpPr>
          <p:nvPr>
            <p:ph type="ftr" sz="quarter" idx="11"/>
          </p:nvPr>
        </p:nvSpPr>
        <p:spPr/>
        <p:txBody>
          <a:bodyPr/>
          <a:lstStyle/>
          <a:p>
            <a:endParaRPr lang="zh-CN" altLang="en-US"/>
          </a:p>
        </p:txBody>
      </p:sp>
      <p:sp>
        <p:nvSpPr>
          <p:cNvPr id="4" name="Slide Number Placeholder 3">
            <a:extLst>
              <a:ext uri="{FF2B5EF4-FFF2-40B4-BE49-F238E27FC236}">
                <a16:creationId xmlns:a16="http://schemas.microsoft.com/office/drawing/2014/main" id="{DC5A7884-93DA-4F12-83A0-8553A043F634}"/>
              </a:ext>
            </a:extLst>
          </p:cNvPr>
          <p:cNvSpPr>
            <a:spLocks noGrp="1"/>
          </p:cNvSpPr>
          <p:nvPr>
            <p:ph type="sldNum" sz="quarter" idx="12"/>
          </p:nvPr>
        </p:nvSpPr>
        <p:spPr/>
        <p:txBody>
          <a:bodyPr/>
          <a:lstStyle/>
          <a:p>
            <a:fld id="{C399462D-D873-47C0-B287-693A0FDAC09B}" type="slidenum">
              <a:rPr lang="zh-CN" altLang="en-US" smtClean="0"/>
              <a:t>‹#›</a:t>
            </a:fld>
            <a:endParaRPr lang="zh-CN" altLang="en-US"/>
          </a:p>
        </p:txBody>
      </p:sp>
    </p:spTree>
    <p:extLst>
      <p:ext uri="{BB962C8B-B14F-4D97-AF65-F5344CB8AC3E}">
        <p14:creationId xmlns:p14="http://schemas.microsoft.com/office/powerpoint/2010/main" val="22137991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3CE21C-A920-41B1-807D-7BFCCFBEED7F}"/>
              </a:ext>
            </a:extLst>
          </p:cNvPr>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zh-CN" altLang="en-US"/>
          </a:p>
        </p:txBody>
      </p:sp>
      <p:sp>
        <p:nvSpPr>
          <p:cNvPr id="3" name="Content Placeholder 2">
            <a:extLst>
              <a:ext uri="{FF2B5EF4-FFF2-40B4-BE49-F238E27FC236}">
                <a16:creationId xmlns:a16="http://schemas.microsoft.com/office/drawing/2014/main" id="{7235243A-20B0-4A08-A996-C12E4B7534B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Text Placeholder 3">
            <a:extLst>
              <a:ext uri="{FF2B5EF4-FFF2-40B4-BE49-F238E27FC236}">
                <a16:creationId xmlns:a16="http://schemas.microsoft.com/office/drawing/2014/main" id="{9E08AAD3-5D8A-4E47-A380-3F883B96153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Edit Master text styles</a:t>
            </a:r>
          </a:p>
        </p:txBody>
      </p:sp>
      <p:sp>
        <p:nvSpPr>
          <p:cNvPr id="5" name="Date Placeholder 4">
            <a:extLst>
              <a:ext uri="{FF2B5EF4-FFF2-40B4-BE49-F238E27FC236}">
                <a16:creationId xmlns:a16="http://schemas.microsoft.com/office/drawing/2014/main" id="{E38E3FA6-52C8-452D-8A87-3E698D4DA58C}"/>
              </a:ext>
            </a:extLst>
          </p:cNvPr>
          <p:cNvSpPr>
            <a:spLocks noGrp="1"/>
          </p:cNvSpPr>
          <p:nvPr>
            <p:ph type="dt" sz="half" idx="10"/>
          </p:nvPr>
        </p:nvSpPr>
        <p:spPr/>
        <p:txBody>
          <a:bodyPr/>
          <a:lstStyle/>
          <a:p>
            <a:fld id="{7B674A5A-79DC-264C-8936-9EB0440990D8}" type="datetime1">
              <a:rPr lang="en-HK" altLang="zh-CN" smtClean="0"/>
              <a:t>8/4/2025</a:t>
            </a:fld>
            <a:endParaRPr lang="zh-CN" altLang="en-US"/>
          </a:p>
        </p:txBody>
      </p:sp>
      <p:sp>
        <p:nvSpPr>
          <p:cNvPr id="6" name="Footer Placeholder 5">
            <a:extLst>
              <a:ext uri="{FF2B5EF4-FFF2-40B4-BE49-F238E27FC236}">
                <a16:creationId xmlns:a16="http://schemas.microsoft.com/office/drawing/2014/main" id="{AF2D58BE-B10A-4F7D-99E3-4CDB14138E02}"/>
              </a:ext>
            </a:extLst>
          </p:cNvPr>
          <p:cNvSpPr>
            <a:spLocks noGrp="1"/>
          </p:cNvSpPr>
          <p:nvPr>
            <p:ph type="ftr" sz="quarter" idx="11"/>
          </p:nvPr>
        </p:nvSpPr>
        <p:spPr/>
        <p:txBody>
          <a:bodyPr/>
          <a:lstStyle/>
          <a:p>
            <a:endParaRPr lang="zh-CN" altLang="en-US"/>
          </a:p>
        </p:txBody>
      </p:sp>
      <p:sp>
        <p:nvSpPr>
          <p:cNvPr id="7" name="Slide Number Placeholder 6">
            <a:extLst>
              <a:ext uri="{FF2B5EF4-FFF2-40B4-BE49-F238E27FC236}">
                <a16:creationId xmlns:a16="http://schemas.microsoft.com/office/drawing/2014/main" id="{E0835C5A-2E0F-44B5-8DDD-52917A274F8A}"/>
              </a:ext>
            </a:extLst>
          </p:cNvPr>
          <p:cNvSpPr>
            <a:spLocks noGrp="1"/>
          </p:cNvSpPr>
          <p:nvPr>
            <p:ph type="sldNum" sz="quarter" idx="12"/>
          </p:nvPr>
        </p:nvSpPr>
        <p:spPr/>
        <p:txBody>
          <a:bodyPr/>
          <a:lstStyle/>
          <a:p>
            <a:fld id="{C399462D-D873-47C0-B287-693A0FDAC09B}" type="slidenum">
              <a:rPr lang="zh-CN" altLang="en-US" smtClean="0"/>
              <a:t>‹#›</a:t>
            </a:fld>
            <a:endParaRPr lang="zh-CN" altLang="en-US"/>
          </a:p>
        </p:txBody>
      </p:sp>
    </p:spTree>
    <p:extLst>
      <p:ext uri="{BB962C8B-B14F-4D97-AF65-F5344CB8AC3E}">
        <p14:creationId xmlns:p14="http://schemas.microsoft.com/office/powerpoint/2010/main" val="888913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528782-85AB-408E-9AF8-07C97FECABEE}"/>
              </a:ext>
            </a:extLst>
          </p:cNvPr>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zh-CN" altLang="en-US"/>
          </a:p>
        </p:txBody>
      </p:sp>
      <p:sp>
        <p:nvSpPr>
          <p:cNvPr id="3" name="Picture Placeholder 2">
            <a:extLst>
              <a:ext uri="{FF2B5EF4-FFF2-40B4-BE49-F238E27FC236}">
                <a16:creationId xmlns:a16="http://schemas.microsoft.com/office/drawing/2014/main" id="{34D16AA5-A0B5-473C-BAE2-E30D9E1CDC6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Text Placeholder 3">
            <a:extLst>
              <a:ext uri="{FF2B5EF4-FFF2-40B4-BE49-F238E27FC236}">
                <a16:creationId xmlns:a16="http://schemas.microsoft.com/office/drawing/2014/main" id="{B8CB4CA1-13DF-467A-95E9-AC101019BBC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Edit Master text styles</a:t>
            </a:r>
          </a:p>
        </p:txBody>
      </p:sp>
      <p:sp>
        <p:nvSpPr>
          <p:cNvPr id="5" name="Date Placeholder 4">
            <a:extLst>
              <a:ext uri="{FF2B5EF4-FFF2-40B4-BE49-F238E27FC236}">
                <a16:creationId xmlns:a16="http://schemas.microsoft.com/office/drawing/2014/main" id="{253D255D-BCC1-4873-AB95-28FE0AD32DC4}"/>
              </a:ext>
            </a:extLst>
          </p:cNvPr>
          <p:cNvSpPr>
            <a:spLocks noGrp="1"/>
          </p:cNvSpPr>
          <p:nvPr>
            <p:ph type="dt" sz="half" idx="10"/>
          </p:nvPr>
        </p:nvSpPr>
        <p:spPr/>
        <p:txBody>
          <a:bodyPr/>
          <a:lstStyle/>
          <a:p>
            <a:fld id="{B33A183F-801F-D441-8BF0-5CF91C8E5B88}" type="datetime1">
              <a:rPr lang="en-HK" altLang="zh-CN" smtClean="0"/>
              <a:t>8/4/2025</a:t>
            </a:fld>
            <a:endParaRPr lang="zh-CN" altLang="en-US"/>
          </a:p>
        </p:txBody>
      </p:sp>
      <p:sp>
        <p:nvSpPr>
          <p:cNvPr id="6" name="Footer Placeholder 5">
            <a:extLst>
              <a:ext uri="{FF2B5EF4-FFF2-40B4-BE49-F238E27FC236}">
                <a16:creationId xmlns:a16="http://schemas.microsoft.com/office/drawing/2014/main" id="{664E35F2-5F6C-4D66-B93D-6305A8B1C7A7}"/>
              </a:ext>
            </a:extLst>
          </p:cNvPr>
          <p:cNvSpPr>
            <a:spLocks noGrp="1"/>
          </p:cNvSpPr>
          <p:nvPr>
            <p:ph type="ftr" sz="quarter" idx="11"/>
          </p:nvPr>
        </p:nvSpPr>
        <p:spPr/>
        <p:txBody>
          <a:bodyPr/>
          <a:lstStyle/>
          <a:p>
            <a:endParaRPr lang="zh-CN" altLang="en-US"/>
          </a:p>
        </p:txBody>
      </p:sp>
      <p:sp>
        <p:nvSpPr>
          <p:cNvPr id="7" name="Slide Number Placeholder 6">
            <a:extLst>
              <a:ext uri="{FF2B5EF4-FFF2-40B4-BE49-F238E27FC236}">
                <a16:creationId xmlns:a16="http://schemas.microsoft.com/office/drawing/2014/main" id="{FC6B9EFF-BDB9-4404-835D-A306334C9E71}"/>
              </a:ext>
            </a:extLst>
          </p:cNvPr>
          <p:cNvSpPr>
            <a:spLocks noGrp="1"/>
          </p:cNvSpPr>
          <p:nvPr>
            <p:ph type="sldNum" sz="quarter" idx="12"/>
          </p:nvPr>
        </p:nvSpPr>
        <p:spPr/>
        <p:txBody>
          <a:bodyPr/>
          <a:lstStyle/>
          <a:p>
            <a:fld id="{C399462D-D873-47C0-B287-693A0FDAC09B}" type="slidenum">
              <a:rPr lang="zh-CN" altLang="en-US" smtClean="0"/>
              <a:t>‹#›</a:t>
            </a:fld>
            <a:endParaRPr lang="zh-CN" altLang="en-US"/>
          </a:p>
        </p:txBody>
      </p:sp>
    </p:spTree>
    <p:extLst>
      <p:ext uri="{BB962C8B-B14F-4D97-AF65-F5344CB8AC3E}">
        <p14:creationId xmlns:p14="http://schemas.microsoft.com/office/powerpoint/2010/main" val="23909549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B376AC0-494D-4D6E-BD1A-E98E0722B8A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ltLang="zh-CN"/>
              <a:t>Click to edit Master title style</a:t>
            </a:r>
            <a:endParaRPr lang="zh-CN" altLang="en-US"/>
          </a:p>
        </p:txBody>
      </p:sp>
      <p:sp>
        <p:nvSpPr>
          <p:cNvPr id="3" name="Text Placeholder 2">
            <a:extLst>
              <a:ext uri="{FF2B5EF4-FFF2-40B4-BE49-F238E27FC236}">
                <a16:creationId xmlns:a16="http://schemas.microsoft.com/office/drawing/2014/main" id="{6CF037DE-441D-41E1-8FF4-732CD25A1DC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3C8DB3D9-A235-43FB-9520-EA122A62EF8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215F671-E5E7-AD47-ACB6-BBD819737037}" type="datetime1">
              <a:rPr lang="en-HK" altLang="zh-CN" smtClean="0"/>
              <a:t>8/4/2025</a:t>
            </a:fld>
            <a:endParaRPr lang="zh-CN" altLang="en-US"/>
          </a:p>
        </p:txBody>
      </p:sp>
      <p:sp>
        <p:nvSpPr>
          <p:cNvPr id="5" name="Footer Placeholder 4">
            <a:extLst>
              <a:ext uri="{FF2B5EF4-FFF2-40B4-BE49-F238E27FC236}">
                <a16:creationId xmlns:a16="http://schemas.microsoft.com/office/drawing/2014/main" id="{2F4A2C8B-2C07-4C5A-A6F8-5B8362DBDCF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a:extLst>
              <a:ext uri="{FF2B5EF4-FFF2-40B4-BE49-F238E27FC236}">
                <a16:creationId xmlns:a16="http://schemas.microsoft.com/office/drawing/2014/main" id="{4F586AA2-29F1-442C-A419-5C4CD820C35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399462D-D873-47C0-B287-693A0FDAC09B}" type="slidenum">
              <a:rPr lang="zh-CN" altLang="en-US" smtClean="0"/>
              <a:t>‹#›</a:t>
            </a:fld>
            <a:endParaRPr lang="zh-CN" altLang="en-US"/>
          </a:p>
        </p:txBody>
      </p:sp>
    </p:spTree>
    <p:extLst>
      <p:ext uri="{BB962C8B-B14F-4D97-AF65-F5344CB8AC3E}">
        <p14:creationId xmlns:p14="http://schemas.microsoft.com/office/powerpoint/2010/main" val="858959258"/>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31.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4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42.jpeg"/><Relationship Id="rId4" Type="http://schemas.openxmlformats.org/officeDocument/2006/relationships/image" Target="../media/image41.JP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46.jpeg"/><Relationship Id="rId5" Type="http://schemas.openxmlformats.org/officeDocument/2006/relationships/image" Target="../media/image45.jpeg"/><Relationship Id="rId4" Type="http://schemas.openxmlformats.org/officeDocument/2006/relationships/image" Target="../media/image44.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50.png"/></Relationships>
</file>

<file path=ppt/slides/_rels/slide4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0.xml"/><Relationship Id="rId1" Type="http://schemas.openxmlformats.org/officeDocument/2006/relationships/slideLayout" Target="../slideLayouts/slideLayout2.xml"/><Relationship Id="rId5" Type="http://schemas.openxmlformats.org/officeDocument/2006/relationships/image" Target="../media/image54.jpeg"/><Relationship Id="rId4" Type="http://schemas.openxmlformats.org/officeDocument/2006/relationships/image" Target="../media/image53.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6.png"/><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58.jpe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62.jpeg"/><Relationship Id="rId5" Type="http://schemas.openxmlformats.org/officeDocument/2006/relationships/image" Target="../media/image61.png"/><Relationship Id="rId4" Type="http://schemas.openxmlformats.org/officeDocument/2006/relationships/image" Target="../media/image60.jpeg"/></Relationships>
</file>

<file path=ppt/slides/_rels/slide5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5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7.xml"/><Relationship Id="rId1" Type="http://schemas.openxmlformats.org/officeDocument/2006/relationships/slideLayout" Target="../slideLayouts/slideLayout2.xml"/><Relationship Id="rId5" Type="http://schemas.openxmlformats.org/officeDocument/2006/relationships/image" Target="../media/image67.png"/><Relationship Id="rId4" Type="http://schemas.openxmlformats.org/officeDocument/2006/relationships/image" Target="../media/image66.jpeg"/></Relationships>
</file>

<file path=ppt/slides/_rels/slide57.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48.xml"/><Relationship Id="rId1" Type="http://schemas.openxmlformats.org/officeDocument/2006/relationships/slideLayout" Target="../slideLayouts/slideLayout2.xml"/><Relationship Id="rId5" Type="http://schemas.openxmlformats.org/officeDocument/2006/relationships/image" Target="../media/image69.jpeg"/><Relationship Id="rId4" Type="http://schemas.openxmlformats.org/officeDocument/2006/relationships/image" Target="../media/image68.emf"/></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70.png"/><Relationship Id="rId7" Type="http://schemas.openxmlformats.org/officeDocument/2006/relationships/image" Target="../media/image74.png"/><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6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80.jpe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jpe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0.jpe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ata Engineering - Napa Analytics">
            <a:extLst>
              <a:ext uri="{FF2B5EF4-FFF2-40B4-BE49-F238E27FC236}">
                <a16:creationId xmlns:a16="http://schemas.microsoft.com/office/drawing/2014/main" id="{74AAECEA-EF0E-1849-93C8-252DCFA953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7230"/>
            <a:ext cx="6236380" cy="2235515"/>
          </a:xfrm>
          <a:prstGeom prst="rect">
            <a:avLst/>
          </a:prstGeom>
          <a:noFill/>
          <a:scene3d>
            <a:camera prst="perspectiveFront"/>
            <a:lightRig rig="threePt" dir="t"/>
          </a:scene3d>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D324D2E-C270-4409-ABCA-86CF844ABA26}"/>
              </a:ext>
            </a:extLst>
          </p:cNvPr>
          <p:cNvSpPr>
            <a:spLocks noGrp="1"/>
          </p:cNvSpPr>
          <p:nvPr>
            <p:ph type="ctrTitle"/>
          </p:nvPr>
        </p:nvSpPr>
        <p:spPr>
          <a:xfrm>
            <a:off x="703276" y="2195418"/>
            <a:ext cx="10707149" cy="2467163"/>
          </a:xfrm>
        </p:spPr>
        <p:txBody>
          <a:bodyPr>
            <a:normAutofit/>
          </a:bodyPr>
          <a:lstStyle/>
          <a:p>
            <a:pPr>
              <a:lnSpc>
                <a:spcPct val="150000"/>
              </a:lnSpc>
              <a:spcBef>
                <a:spcPts val="0"/>
              </a:spcBef>
            </a:pPr>
            <a:r>
              <a:rPr lang="en-US" altLang="zh-CN" sz="5300" b="1" dirty="0">
                <a:latin typeface="Calibri" panose="020F0502020204030204" pitchFamily="34" charset="0"/>
                <a:cs typeface="Calibri" panose="020F0502020204030204" pitchFamily="34" charset="0"/>
              </a:rPr>
              <a:t>Lecture 11: </a:t>
            </a:r>
            <a:br>
              <a:rPr lang="en-US" altLang="zh-CN" sz="5300" b="1" dirty="0">
                <a:latin typeface="Calibri" panose="020F0502020204030204" pitchFamily="34" charset="0"/>
                <a:cs typeface="Calibri" panose="020F0502020204030204" pitchFamily="34" charset="0"/>
              </a:rPr>
            </a:br>
            <a:r>
              <a:rPr lang="en-US" altLang="zh-CN" sz="5300" b="1" dirty="0">
                <a:latin typeface="Calibri" panose="020F0502020204030204" pitchFamily="34" charset="0"/>
                <a:cs typeface="Calibri" panose="020F0502020204030204" pitchFamily="34" charset="0"/>
              </a:rPr>
              <a:t>Course Review</a:t>
            </a:r>
            <a:endParaRPr lang="en-US" altLang="zh-CN" b="1" dirty="0">
              <a:latin typeface="Calibri" panose="020F0502020204030204" pitchFamily="34" charset="0"/>
              <a:cs typeface="Calibri" panose="020F0502020204030204" pitchFamily="34" charset="0"/>
            </a:endParaRPr>
          </a:p>
        </p:txBody>
      </p:sp>
      <p:sp>
        <p:nvSpPr>
          <p:cNvPr id="3" name="Subtitle 2">
            <a:extLst>
              <a:ext uri="{FF2B5EF4-FFF2-40B4-BE49-F238E27FC236}">
                <a16:creationId xmlns:a16="http://schemas.microsoft.com/office/drawing/2014/main" id="{DFAF844A-ADBA-4BC6-995F-9F32D87144BE}"/>
              </a:ext>
            </a:extLst>
          </p:cNvPr>
          <p:cNvSpPr>
            <a:spLocks noGrp="1"/>
          </p:cNvSpPr>
          <p:nvPr>
            <p:ph type="subTitle" idx="1"/>
          </p:nvPr>
        </p:nvSpPr>
        <p:spPr>
          <a:xfrm>
            <a:off x="1484851" y="5136778"/>
            <a:ext cx="9144000" cy="1655762"/>
          </a:xfrm>
        </p:spPr>
        <p:txBody>
          <a:bodyPr/>
          <a:lstStyle/>
          <a:p>
            <a:r>
              <a:rPr lang="en-US" altLang="zh-CN" dirty="0">
                <a:latin typeface="Calibri" panose="020F0502020204030204" pitchFamily="34" charset="0"/>
                <a:cs typeface="Calibri" panose="020F0502020204030204" pitchFamily="34" charset="0"/>
              </a:rPr>
              <a:t>CS5481 Data Engineering</a:t>
            </a:r>
          </a:p>
          <a:p>
            <a:r>
              <a:rPr lang="en-US" altLang="zh-CN" dirty="0">
                <a:latin typeface="Calibri" panose="020F0502020204030204" pitchFamily="34" charset="0"/>
                <a:cs typeface="Calibri" panose="020F0502020204030204" pitchFamily="34" charset="0"/>
              </a:rPr>
              <a:t>Instructor: Yifan Zhang</a:t>
            </a:r>
            <a:endParaRPr lang="zh-CN" altLang="en-US" dirty="0">
              <a:latin typeface="Calibri" panose="020F0502020204030204" pitchFamily="34" charset="0"/>
              <a:cs typeface="Calibri" panose="020F0502020204030204" pitchFamily="34" charset="0"/>
            </a:endParaRPr>
          </a:p>
        </p:txBody>
      </p:sp>
      <p:sp>
        <p:nvSpPr>
          <p:cNvPr id="4" name="Right Triangle 3">
            <a:extLst>
              <a:ext uri="{FF2B5EF4-FFF2-40B4-BE49-F238E27FC236}">
                <a16:creationId xmlns:a16="http://schemas.microsoft.com/office/drawing/2014/main" id="{4927037D-C43C-4544-AD31-63C241FD2AF4}"/>
              </a:ext>
            </a:extLst>
          </p:cNvPr>
          <p:cNvSpPr/>
          <p:nvPr/>
        </p:nvSpPr>
        <p:spPr>
          <a:xfrm>
            <a:off x="0" y="5318620"/>
            <a:ext cx="12113703" cy="1539380"/>
          </a:xfrm>
          <a:prstGeom prst="rtTriangle">
            <a:avLst/>
          </a:prstGeom>
          <a:gradFill flip="none" rotWithShape="1">
            <a:gsLst>
              <a:gs pos="0">
                <a:srgbClr val="97195B">
                  <a:shade val="30000"/>
                  <a:satMod val="115000"/>
                </a:srgbClr>
              </a:gs>
              <a:gs pos="50000">
                <a:srgbClr val="97195B">
                  <a:shade val="67500"/>
                  <a:satMod val="115000"/>
                </a:srgbClr>
              </a:gs>
              <a:gs pos="100000">
                <a:srgbClr val="97195B">
                  <a:shade val="100000"/>
                  <a:satMod val="115000"/>
                </a:srgbClr>
              </a:gs>
            </a:gsLst>
            <a:lin ang="13500000" scaled="1"/>
            <a:tileRect/>
          </a:gradFill>
          <a:ln>
            <a:solidFill>
              <a:srgbClr val="751C5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pic>
        <p:nvPicPr>
          <p:cNvPr id="9" name="Picture 4" descr="Logo of City University of Hong Kong .svg">
            <a:extLst>
              <a:ext uri="{FF2B5EF4-FFF2-40B4-BE49-F238E27FC236}">
                <a16:creationId xmlns:a16="http://schemas.microsoft.com/office/drawing/2014/main" id="{528E3A97-A838-403D-82D0-0F5583123E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27920" y="83698"/>
            <a:ext cx="1996440" cy="12633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38450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F9B2B04A-5EF8-9CCD-CA72-B7A1E8838A23}"/>
              </a:ext>
            </a:extLst>
          </p:cNvPr>
          <p:cNvSpPr>
            <a:spLocks noGrp="1"/>
          </p:cNvSpPr>
          <p:nvPr>
            <p:ph type="sldNum" sz="quarter" idx="12"/>
          </p:nvPr>
        </p:nvSpPr>
        <p:spPr/>
        <p:txBody>
          <a:bodyPr/>
          <a:lstStyle/>
          <a:p>
            <a:fld id="{C399462D-D873-47C0-B287-693A0FDAC09B}" type="slidenum">
              <a:rPr lang="zh-CN" altLang="en-US" smtClean="0"/>
              <a:t>10</a:t>
            </a:fld>
            <a:endParaRPr lang="zh-CN" altLang="en-US"/>
          </a:p>
        </p:txBody>
      </p:sp>
      <p:sp>
        <p:nvSpPr>
          <p:cNvPr id="9" name="Title 1">
            <a:extLst>
              <a:ext uri="{FF2B5EF4-FFF2-40B4-BE49-F238E27FC236}">
                <a16:creationId xmlns:a16="http://schemas.microsoft.com/office/drawing/2014/main" id="{E9D0763C-7A25-F89D-9A6E-7CACC62E4E3F}"/>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US" b="1" dirty="0">
                <a:latin typeface="Calibri" panose="020F0502020204030204" pitchFamily="34" charset="0"/>
                <a:cs typeface="Calibri" panose="020F0502020204030204" pitchFamily="34" charset="0"/>
              </a:rPr>
              <a:t>Web scraping</a:t>
            </a:r>
          </a:p>
        </p:txBody>
      </p:sp>
      <p:sp>
        <p:nvSpPr>
          <p:cNvPr id="2" name="文本框 1">
            <a:extLst>
              <a:ext uri="{FF2B5EF4-FFF2-40B4-BE49-F238E27FC236}">
                <a16:creationId xmlns:a16="http://schemas.microsoft.com/office/drawing/2014/main" id="{F244879B-93D8-B26D-5B1C-8B78CFA171FC}"/>
              </a:ext>
            </a:extLst>
          </p:cNvPr>
          <p:cNvSpPr txBox="1"/>
          <p:nvPr/>
        </p:nvSpPr>
        <p:spPr>
          <a:xfrm>
            <a:off x="419362" y="1427669"/>
            <a:ext cx="11772638" cy="2805063"/>
          </a:xfrm>
          <a:prstGeom prst="rect">
            <a:avLst/>
          </a:prstGeom>
          <a:noFill/>
        </p:spPr>
        <p:txBody>
          <a:bodyPr wrap="square" rtlCol="0">
            <a:spAutoFit/>
          </a:bodyPr>
          <a:lstStyle/>
          <a:p>
            <a:pPr marL="457200" indent="-457200">
              <a:lnSpc>
                <a:spcPct val="150000"/>
              </a:lnSpc>
              <a:buFont typeface="Arial" panose="020B0604020202020204" pitchFamily="34" charset="0"/>
              <a:buChar char="•"/>
            </a:pPr>
            <a:r>
              <a:rPr lang="en-US" sz="2400" dirty="0">
                <a:latin typeface="Calibri" panose="020F0502020204030204" pitchFamily="34" charset="0"/>
                <a:cs typeface="Calibri" panose="020F0502020204030204" pitchFamily="34" charset="0"/>
              </a:rPr>
              <a:t>The </a:t>
            </a:r>
            <a:r>
              <a:rPr lang="en-US" sz="2400" dirty="0">
                <a:solidFill>
                  <a:srgbClr val="FF0000"/>
                </a:solidFill>
                <a:latin typeface="Calibri" panose="020F0502020204030204" pitchFamily="34" charset="0"/>
                <a:cs typeface="Calibri" panose="020F0502020204030204" pitchFamily="34" charset="0"/>
              </a:rPr>
              <a:t>construction of an agent</a:t>
            </a:r>
            <a:r>
              <a:rPr lang="en-US" sz="2400" dirty="0">
                <a:latin typeface="Calibri" panose="020F0502020204030204" pitchFamily="34" charset="0"/>
                <a:cs typeface="Calibri" panose="020F0502020204030204" pitchFamily="34" charset="0"/>
              </a:rPr>
              <a:t> to download, parse, and organize data from the web in an automated manner</a:t>
            </a:r>
          </a:p>
          <a:p>
            <a:pPr marL="457200" indent="-457200">
              <a:lnSpc>
                <a:spcPct val="150000"/>
              </a:lnSpc>
              <a:buFont typeface="Arial" panose="020B0604020202020204" pitchFamily="34" charset="0"/>
              <a:buChar char="•"/>
            </a:pPr>
            <a:r>
              <a:rPr lang="en-US" sz="2400" dirty="0">
                <a:latin typeface="Calibri" panose="020F0502020204030204" pitchFamily="34" charset="0"/>
                <a:cs typeface="Calibri" panose="020F0502020204030204" pitchFamily="34" charset="0"/>
              </a:rPr>
              <a:t>Extract relevant data from unstructured sources on the Internet</a:t>
            </a:r>
          </a:p>
          <a:p>
            <a:pPr marL="457200" indent="-457200">
              <a:lnSpc>
                <a:spcPct val="150000"/>
              </a:lnSpc>
              <a:buFont typeface="Arial" panose="020B0604020202020204" pitchFamily="34" charset="0"/>
              <a:buChar char="•"/>
            </a:pPr>
            <a:r>
              <a:rPr lang="en-US" sz="2400" dirty="0">
                <a:latin typeface="Calibri" panose="020F0502020204030204" pitchFamily="34" charset="0"/>
                <a:cs typeface="Calibri" panose="020F0502020204030204" pitchFamily="34" charset="0"/>
              </a:rPr>
              <a:t>Also known as screen scraping, web harvesting, and web data extraction</a:t>
            </a:r>
          </a:p>
          <a:p>
            <a:pPr marL="457200" indent="-457200">
              <a:lnSpc>
                <a:spcPct val="150000"/>
              </a:lnSpc>
              <a:buFont typeface="Arial" panose="020B0604020202020204" pitchFamily="34" charset="0"/>
              <a:buChar char="•"/>
            </a:pPr>
            <a:r>
              <a:rPr lang="en-US" sz="2400" dirty="0">
                <a:latin typeface="Calibri" panose="020F0502020204030204" pitchFamily="34" charset="0"/>
                <a:cs typeface="Calibri" panose="020F0502020204030204" pitchFamily="34" charset="0"/>
              </a:rPr>
              <a:t>Can extract text, contact information, images, videos, product items, etc.</a:t>
            </a:r>
          </a:p>
        </p:txBody>
      </p:sp>
      <p:pic>
        <p:nvPicPr>
          <p:cNvPr id="8196" name="Picture 4" descr="What Is Web Scraping? A Beginner's Guide | CrawlNow Blog">
            <a:extLst>
              <a:ext uri="{FF2B5EF4-FFF2-40B4-BE49-F238E27FC236}">
                <a16:creationId xmlns:a16="http://schemas.microsoft.com/office/drawing/2014/main" id="{9463061F-CC2C-5E4F-A0AA-AD0E19933C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8957" y="4292105"/>
            <a:ext cx="3794085" cy="22764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51650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Example 2 | HTML | Computing and ICT">
            <a:extLst>
              <a:ext uri="{FF2B5EF4-FFF2-40B4-BE49-F238E27FC236}">
                <a16:creationId xmlns:a16="http://schemas.microsoft.com/office/drawing/2014/main" id="{4973E039-0F17-D18B-49DC-4DB5399DFA0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 t="9996" r="-681" b="-115"/>
          <a:stretch/>
        </p:blipFill>
        <p:spPr bwMode="auto">
          <a:xfrm>
            <a:off x="7136538" y="3707027"/>
            <a:ext cx="4974439" cy="306729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94637EF6-DB41-D949-B46A-FCB8A6FD8713}"/>
              </a:ext>
            </a:extLst>
          </p:cNvPr>
          <p:cNvPicPr>
            <a:picLocks noChangeAspect="1"/>
          </p:cNvPicPr>
          <p:nvPr/>
        </p:nvPicPr>
        <p:blipFill>
          <a:blip r:embed="rId4"/>
          <a:stretch>
            <a:fillRect/>
          </a:stretch>
        </p:blipFill>
        <p:spPr>
          <a:xfrm>
            <a:off x="703383" y="4415172"/>
            <a:ext cx="6070600" cy="1651000"/>
          </a:xfrm>
          <a:prstGeom prst="rect">
            <a:avLst/>
          </a:prstGeom>
        </p:spPr>
      </p:pic>
      <p:sp>
        <p:nvSpPr>
          <p:cNvPr id="4" name="灯片编号占位符 3">
            <a:extLst>
              <a:ext uri="{FF2B5EF4-FFF2-40B4-BE49-F238E27FC236}">
                <a16:creationId xmlns:a16="http://schemas.microsoft.com/office/drawing/2014/main" id="{F9B2B04A-5EF8-9CCD-CA72-B7A1E8838A23}"/>
              </a:ext>
            </a:extLst>
          </p:cNvPr>
          <p:cNvSpPr>
            <a:spLocks noGrp="1"/>
          </p:cNvSpPr>
          <p:nvPr>
            <p:ph type="sldNum" sz="quarter" idx="12"/>
          </p:nvPr>
        </p:nvSpPr>
        <p:spPr/>
        <p:txBody>
          <a:bodyPr/>
          <a:lstStyle/>
          <a:p>
            <a:fld id="{C399462D-D873-47C0-B287-693A0FDAC09B}" type="slidenum">
              <a:rPr lang="zh-CN" altLang="en-US" smtClean="0"/>
              <a:t>11</a:t>
            </a:fld>
            <a:endParaRPr lang="zh-CN" altLang="en-US"/>
          </a:p>
        </p:txBody>
      </p:sp>
      <p:sp>
        <p:nvSpPr>
          <p:cNvPr id="9" name="Title 1">
            <a:extLst>
              <a:ext uri="{FF2B5EF4-FFF2-40B4-BE49-F238E27FC236}">
                <a16:creationId xmlns:a16="http://schemas.microsoft.com/office/drawing/2014/main" id="{E9D0763C-7A25-F89D-9A6E-7CACC62E4E3F}"/>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US" b="1" dirty="0">
                <a:latin typeface="Calibri" panose="020F0502020204030204" pitchFamily="34" charset="0"/>
                <a:cs typeface="Calibri" panose="020F0502020204030204" pitchFamily="34" charset="0"/>
              </a:rPr>
              <a:t>HTML file to scrape</a:t>
            </a:r>
          </a:p>
        </p:txBody>
      </p:sp>
      <p:sp>
        <p:nvSpPr>
          <p:cNvPr id="5" name="文本框 4">
            <a:extLst>
              <a:ext uri="{FF2B5EF4-FFF2-40B4-BE49-F238E27FC236}">
                <a16:creationId xmlns:a16="http://schemas.microsoft.com/office/drawing/2014/main" id="{5452D4CB-DB7E-211E-0ACB-F7D93BA6654D}"/>
              </a:ext>
            </a:extLst>
          </p:cNvPr>
          <p:cNvSpPr txBox="1"/>
          <p:nvPr/>
        </p:nvSpPr>
        <p:spPr>
          <a:xfrm>
            <a:off x="419361" y="1617328"/>
            <a:ext cx="11353277" cy="1697068"/>
          </a:xfrm>
          <a:prstGeom prst="rect">
            <a:avLst/>
          </a:prstGeom>
          <a:noFill/>
        </p:spPr>
        <p:txBody>
          <a:bodyPr wrap="square" rtlCol="0">
            <a:spAutoFit/>
          </a:bodyPr>
          <a:lstStyle/>
          <a:p>
            <a:pPr marL="457200" indent="-457200">
              <a:lnSpc>
                <a:spcPct val="150000"/>
              </a:lnSpc>
              <a:buFont typeface="Arial" panose="020B0604020202020204" pitchFamily="34" charset="0"/>
              <a:buChar char="•"/>
            </a:pPr>
            <a:r>
              <a:rPr lang="en-US" sz="2400" dirty="0">
                <a:latin typeface="Calibri" panose="020F0502020204030204" pitchFamily="34" charset="0"/>
                <a:cs typeface="Calibri" panose="020F0502020204030204" pitchFamily="34" charset="0"/>
              </a:rPr>
              <a:t>HTML is a standard </a:t>
            </a:r>
            <a:r>
              <a:rPr lang="en-US" sz="2400" dirty="0">
                <a:solidFill>
                  <a:srgbClr val="FF0000"/>
                </a:solidFill>
                <a:latin typeface="Calibri" panose="020F0502020204030204" pitchFamily="34" charset="0"/>
                <a:cs typeface="Calibri" panose="020F0502020204030204" pitchFamily="34" charset="0"/>
              </a:rPr>
              <a:t>markup language</a:t>
            </a:r>
            <a:r>
              <a:rPr lang="en-US" sz="2400" dirty="0">
                <a:latin typeface="Calibri" panose="020F0502020204030204" pitchFamily="34" charset="0"/>
                <a:cs typeface="Calibri" panose="020F0502020204030204" pitchFamily="34" charset="0"/>
              </a:rPr>
              <a:t> for </a:t>
            </a:r>
            <a:r>
              <a:rPr lang="en-US" sz="2400" dirty="0">
                <a:solidFill>
                  <a:srgbClr val="FF0000"/>
                </a:solidFill>
                <a:latin typeface="Calibri" panose="020F0502020204030204" pitchFamily="34" charset="0"/>
                <a:cs typeface="Calibri" panose="020F0502020204030204" pitchFamily="34" charset="0"/>
              </a:rPr>
              <a:t>creating web pages</a:t>
            </a:r>
            <a:r>
              <a:rPr lang="en-US" sz="2400" dirty="0">
                <a:latin typeface="Calibri" panose="020F0502020204030204" pitchFamily="34" charset="0"/>
                <a:cs typeface="Calibri" panose="020F0502020204030204" pitchFamily="34" charset="0"/>
              </a:rPr>
              <a:t>.</a:t>
            </a:r>
          </a:p>
          <a:p>
            <a:pPr marL="457200" indent="-457200">
              <a:lnSpc>
                <a:spcPct val="150000"/>
              </a:lnSpc>
              <a:buFont typeface="Arial" panose="020B0604020202020204" pitchFamily="34" charset="0"/>
              <a:buChar char="•"/>
            </a:pPr>
            <a:r>
              <a:rPr lang="en-US" sz="2400" dirty="0">
                <a:latin typeface="Calibri" panose="020F0502020204030204" pitchFamily="34" charset="0"/>
                <a:cs typeface="Calibri" panose="020F0502020204030204" pitchFamily="34" charset="0"/>
              </a:rPr>
              <a:t>HTML provides the building blocks to provide </a:t>
            </a:r>
            <a:r>
              <a:rPr lang="en-US" sz="2400" dirty="0">
                <a:solidFill>
                  <a:srgbClr val="FF0000"/>
                </a:solidFill>
                <a:latin typeface="Calibri" panose="020F0502020204030204" pitchFamily="34" charset="0"/>
                <a:cs typeface="Calibri" panose="020F0502020204030204" pitchFamily="34" charset="0"/>
              </a:rPr>
              <a:t>structure and formatting</a:t>
            </a:r>
            <a:r>
              <a:rPr lang="en-US" sz="2400" dirty="0">
                <a:latin typeface="Calibri" panose="020F0502020204030204" pitchFamily="34" charset="0"/>
                <a:cs typeface="Calibri" panose="020F0502020204030204" pitchFamily="34" charset="0"/>
              </a:rPr>
              <a:t> to documents.</a:t>
            </a:r>
          </a:p>
          <a:p>
            <a:pPr marL="457200" indent="-457200">
              <a:lnSpc>
                <a:spcPct val="150000"/>
              </a:lnSpc>
              <a:buFont typeface="Arial" panose="020B0604020202020204" pitchFamily="34" charset="0"/>
              <a:buChar char="•"/>
            </a:pPr>
            <a:r>
              <a:rPr lang="en-US" sz="2400" dirty="0">
                <a:latin typeface="Calibri" panose="020F0502020204030204" pitchFamily="34" charset="0"/>
                <a:cs typeface="Calibri" panose="020F0502020204030204" pitchFamily="34" charset="0"/>
              </a:rPr>
              <a:t>Python ‘requests’ library could get the html content from a webpage.</a:t>
            </a:r>
          </a:p>
        </p:txBody>
      </p:sp>
    </p:spTree>
    <p:extLst>
      <p:ext uri="{BB962C8B-B14F-4D97-AF65-F5344CB8AC3E}">
        <p14:creationId xmlns:p14="http://schemas.microsoft.com/office/powerpoint/2010/main" val="21913984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Web Scraping Vs Web Crawling -">
            <a:extLst>
              <a:ext uri="{FF2B5EF4-FFF2-40B4-BE49-F238E27FC236}">
                <a16:creationId xmlns:a16="http://schemas.microsoft.com/office/drawing/2014/main" id="{7AD79957-333A-6A43-9332-825C4A58D5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29884" y="3269927"/>
            <a:ext cx="5062116" cy="354372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8A17F531-07E8-BD4D-B69C-89815AD29383}"/>
              </a:ext>
            </a:extLst>
          </p:cNvPr>
          <p:cNvSpPr>
            <a:spLocks noGrp="1"/>
          </p:cNvSpPr>
          <p:nvPr>
            <p:ph type="title"/>
          </p:nvPr>
        </p:nvSpPr>
        <p:spPr>
          <a:xfrm>
            <a:off x="838199" y="365125"/>
            <a:ext cx="11269718" cy="1325563"/>
          </a:xfrm>
        </p:spPr>
        <p:txBody>
          <a:bodyPr vert="horz" lIns="91440" tIns="45720" rIns="91440" bIns="45720" rtlCol="0" anchor="ctr">
            <a:normAutofit/>
          </a:bodyPr>
          <a:lstStyle/>
          <a:p>
            <a:r>
              <a:rPr lang="en-US" b="1" dirty="0">
                <a:latin typeface="Calibri" panose="020F0502020204030204" pitchFamily="34" charset="0"/>
                <a:cs typeface="Calibri" panose="020F0502020204030204" pitchFamily="34" charset="0"/>
              </a:rPr>
              <a:t>From w</a:t>
            </a:r>
            <a:r>
              <a:rPr lang="en-US" altLang="zh-CN" b="1" dirty="0">
                <a:latin typeface="Calibri" panose="020F0502020204030204" pitchFamily="34" charset="0"/>
                <a:cs typeface="Calibri" panose="020F0502020204030204" pitchFamily="34" charset="0"/>
              </a:rPr>
              <a:t>eb scraping to web crawling</a:t>
            </a:r>
            <a:endParaRPr lang="en-US" b="1" dirty="0">
              <a:latin typeface="Calibri" panose="020F0502020204030204" pitchFamily="34" charset="0"/>
              <a:cs typeface="Calibri" panose="020F0502020204030204" pitchFamily="34" charset="0"/>
            </a:endParaRPr>
          </a:p>
        </p:txBody>
      </p:sp>
      <p:sp>
        <p:nvSpPr>
          <p:cNvPr id="5" name="Slide Number Placeholder 4">
            <a:extLst>
              <a:ext uri="{FF2B5EF4-FFF2-40B4-BE49-F238E27FC236}">
                <a16:creationId xmlns:a16="http://schemas.microsoft.com/office/drawing/2014/main" id="{2946AFE6-54B0-AC40-A6E7-3240B667E6C6}"/>
              </a:ext>
            </a:extLst>
          </p:cNvPr>
          <p:cNvSpPr>
            <a:spLocks noGrp="1"/>
          </p:cNvSpPr>
          <p:nvPr>
            <p:ph type="sldNum" sz="quarter" idx="12"/>
          </p:nvPr>
        </p:nvSpPr>
        <p:spPr/>
        <p:txBody>
          <a:bodyPr/>
          <a:lstStyle/>
          <a:p>
            <a:fld id="{C399462D-D873-47C0-B287-693A0FDAC09B}" type="slidenum">
              <a:rPr lang="zh-CN" altLang="en-US" smtClean="0">
                <a:latin typeface="Calibri" panose="020F0502020204030204" pitchFamily="34" charset="0"/>
                <a:cs typeface="Calibri" panose="020F0502020204030204" pitchFamily="34" charset="0"/>
              </a:rPr>
              <a:t>12</a:t>
            </a:fld>
            <a:endParaRPr lang="zh-CN" altLang="en-US" dirty="0">
              <a:latin typeface="Calibri" panose="020F0502020204030204" pitchFamily="34" charset="0"/>
              <a:cs typeface="Calibri" panose="020F0502020204030204" pitchFamily="34" charset="0"/>
            </a:endParaRPr>
          </a:p>
        </p:txBody>
      </p:sp>
      <p:sp>
        <p:nvSpPr>
          <p:cNvPr id="4" name="文本框 3">
            <a:extLst>
              <a:ext uri="{FF2B5EF4-FFF2-40B4-BE49-F238E27FC236}">
                <a16:creationId xmlns:a16="http://schemas.microsoft.com/office/drawing/2014/main" id="{125722E2-5096-36EC-7DEB-165CCB669A95}"/>
              </a:ext>
            </a:extLst>
          </p:cNvPr>
          <p:cNvSpPr txBox="1"/>
          <p:nvPr/>
        </p:nvSpPr>
        <p:spPr>
          <a:xfrm>
            <a:off x="298280" y="1313919"/>
            <a:ext cx="10979199" cy="3543727"/>
          </a:xfrm>
          <a:prstGeom prst="rect">
            <a:avLst/>
          </a:prstGeom>
          <a:noFill/>
        </p:spPr>
        <p:txBody>
          <a:bodyPr wrap="square" rtlCol="0">
            <a:spAutoFit/>
          </a:bodyPr>
          <a:lstStyle/>
          <a:p>
            <a:pPr>
              <a:lnSpc>
                <a:spcPct val="150000"/>
              </a:lnSpc>
            </a:pPr>
            <a:r>
              <a:rPr lang="en-US" sz="2400" b="1" dirty="0">
                <a:latin typeface="Calibri" panose="020F0502020204030204" pitchFamily="34" charset="0"/>
                <a:cs typeface="Calibri" panose="020F0502020204030204" pitchFamily="34" charset="0"/>
              </a:rPr>
              <a:t>Web Crawling: </a:t>
            </a:r>
            <a:r>
              <a:rPr lang="en-US" sz="2400" dirty="0">
                <a:latin typeface="Calibri" panose="020F0502020204030204" pitchFamily="34" charset="0"/>
                <a:cs typeface="Calibri" panose="020F0502020204030204" pitchFamily="34" charset="0"/>
              </a:rPr>
              <a:t>Using tools to read, copy and store the content of the websites for archiving or indexing purposes. Crawling usually deals with a network of webpages </a:t>
            </a:r>
          </a:p>
          <a:p>
            <a:pPr marL="457200" indent="-457200">
              <a:lnSpc>
                <a:spcPct val="150000"/>
              </a:lnSpc>
              <a:buFont typeface="Arial" panose="020B0604020202020204" pitchFamily="34" charset="0"/>
              <a:buChar char="•"/>
            </a:pPr>
            <a:endParaRPr lang="en-US" sz="2800" b="1" dirty="0">
              <a:latin typeface="Calibri" panose="020F0502020204030204" pitchFamily="34" charset="0"/>
              <a:cs typeface="Calibri" panose="020F0502020204030204" pitchFamily="34" charset="0"/>
            </a:endParaRPr>
          </a:p>
          <a:p>
            <a:pPr>
              <a:lnSpc>
                <a:spcPct val="150000"/>
              </a:lnSpc>
            </a:pPr>
            <a:endParaRPr lang="en-US" sz="2800" b="1" dirty="0">
              <a:latin typeface="Calibri" panose="020F0502020204030204" pitchFamily="34" charset="0"/>
              <a:cs typeface="Calibri" panose="020F0502020204030204" pitchFamily="34" charset="0"/>
            </a:endParaRPr>
          </a:p>
          <a:p>
            <a:pPr>
              <a:lnSpc>
                <a:spcPct val="150000"/>
              </a:lnSpc>
            </a:pPr>
            <a:r>
              <a:rPr lang="en-US" sz="2400" b="1" dirty="0">
                <a:latin typeface="Calibri" panose="020F0502020204030204" pitchFamily="34" charset="0"/>
                <a:cs typeface="Calibri" panose="020F0502020204030204" pitchFamily="34" charset="0"/>
              </a:rPr>
              <a:t>Web Scraping: </a:t>
            </a:r>
            <a:r>
              <a:rPr lang="en-US" sz="2400" dirty="0">
                <a:latin typeface="Calibri" panose="020F0502020204030204" pitchFamily="34" charset="0"/>
                <a:cs typeface="Calibri" panose="020F0502020204030204" pitchFamily="34" charset="0"/>
              </a:rPr>
              <a:t>Extracting a large amount of specific </a:t>
            </a:r>
          </a:p>
          <a:p>
            <a:pPr>
              <a:lnSpc>
                <a:spcPct val="150000"/>
              </a:lnSpc>
            </a:pPr>
            <a:r>
              <a:rPr lang="en-US" sz="2400" dirty="0">
                <a:latin typeface="Calibri" panose="020F0502020204030204" pitchFamily="34" charset="0"/>
                <a:cs typeface="Calibri" panose="020F0502020204030204" pitchFamily="34" charset="0"/>
              </a:rPr>
              <a:t>data usually from a single webpage or a single website</a:t>
            </a:r>
            <a:endParaRPr lang="en-US" sz="2400" b="1" dirty="0">
              <a:latin typeface="Calibri" panose="020F0502020204030204" pitchFamily="34" charset="0"/>
              <a:cs typeface="Calibri" panose="020F0502020204030204" pitchFamily="34" charset="0"/>
            </a:endParaRPr>
          </a:p>
        </p:txBody>
      </p:sp>
      <p:sp>
        <p:nvSpPr>
          <p:cNvPr id="7" name="AutoShape 4" descr="What is social media marketing?">
            <a:extLst>
              <a:ext uri="{FF2B5EF4-FFF2-40B4-BE49-F238E27FC236}">
                <a16:creationId xmlns:a16="http://schemas.microsoft.com/office/drawing/2014/main" id="{E4D5CC2B-AE5E-1F3D-D45C-855BF24994FB}"/>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RStudio Data analysis Logo Datacamp, Inc., editorial board transparent  background PNG clipart | HiClipart">
            <a:extLst>
              <a:ext uri="{FF2B5EF4-FFF2-40B4-BE49-F238E27FC236}">
                <a16:creationId xmlns:a16="http://schemas.microsoft.com/office/drawing/2014/main" id="{109E3908-076F-8E9C-920E-B796D38FE28E}"/>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1" name="图片 10">
            <a:extLst>
              <a:ext uri="{FF2B5EF4-FFF2-40B4-BE49-F238E27FC236}">
                <a16:creationId xmlns:a16="http://schemas.microsoft.com/office/drawing/2014/main" id="{933056DD-B009-E240-2FC7-566D9DB06DF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4032" y="2546027"/>
            <a:ext cx="6877050" cy="1447800"/>
          </a:xfrm>
          <a:prstGeom prst="rect">
            <a:avLst/>
          </a:prstGeom>
        </p:spPr>
      </p:pic>
      <p:pic>
        <p:nvPicPr>
          <p:cNvPr id="13" name="图片 12">
            <a:extLst>
              <a:ext uri="{FF2B5EF4-FFF2-40B4-BE49-F238E27FC236}">
                <a16:creationId xmlns:a16="http://schemas.microsoft.com/office/drawing/2014/main" id="{60D116C3-1864-3ED7-8EB7-BACC7B7C403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00125" y="4949825"/>
            <a:ext cx="5400675" cy="1543050"/>
          </a:xfrm>
          <a:prstGeom prst="rect">
            <a:avLst/>
          </a:prstGeom>
        </p:spPr>
      </p:pic>
    </p:spTree>
    <p:extLst>
      <p:ext uri="{BB962C8B-B14F-4D97-AF65-F5344CB8AC3E}">
        <p14:creationId xmlns:p14="http://schemas.microsoft.com/office/powerpoint/2010/main" val="33702080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7F531-07E8-BD4D-B69C-89815AD29383}"/>
              </a:ext>
            </a:extLst>
          </p:cNvPr>
          <p:cNvSpPr>
            <a:spLocks noGrp="1"/>
          </p:cNvSpPr>
          <p:nvPr>
            <p:ph type="title"/>
          </p:nvPr>
        </p:nvSpPr>
        <p:spPr/>
        <p:txBody>
          <a:bodyPr vert="horz" lIns="91440" tIns="45720" rIns="91440" bIns="45720" rtlCol="0" anchor="ctr">
            <a:normAutofit/>
          </a:bodyPr>
          <a:lstStyle/>
          <a:p>
            <a:r>
              <a:rPr lang="en-US" b="1" dirty="0">
                <a:latin typeface="Calibri" panose="020F0502020204030204" pitchFamily="34" charset="0"/>
                <a:cs typeface="Calibri" panose="020F0502020204030204" pitchFamily="34" charset="0"/>
              </a:rPr>
              <a:t>L3: data preprocessing</a:t>
            </a:r>
          </a:p>
        </p:txBody>
      </p:sp>
      <p:sp>
        <p:nvSpPr>
          <p:cNvPr id="3" name="Content Placeholder 2">
            <a:extLst>
              <a:ext uri="{FF2B5EF4-FFF2-40B4-BE49-F238E27FC236}">
                <a16:creationId xmlns:a16="http://schemas.microsoft.com/office/drawing/2014/main" id="{91F4578D-89AC-A04F-B795-76C0F1D88CF4}"/>
              </a:ext>
            </a:extLst>
          </p:cNvPr>
          <p:cNvSpPr>
            <a:spLocks noGrp="1"/>
          </p:cNvSpPr>
          <p:nvPr>
            <p:ph idx="1"/>
          </p:nvPr>
        </p:nvSpPr>
        <p:spPr>
          <a:xfrm>
            <a:off x="838200" y="1512116"/>
            <a:ext cx="10515600" cy="4351338"/>
          </a:xfrm>
        </p:spPr>
        <p:txBody>
          <a:bodyPr>
            <a:normAutofit lnSpcReduction="10000"/>
          </a:bodyPr>
          <a:lstStyle/>
          <a:p>
            <a:pPr marL="514350" indent="-514350">
              <a:lnSpc>
                <a:spcPct val="150000"/>
              </a:lnSpc>
              <a:buFont typeface="+mj-lt"/>
              <a:buAutoNum type="arabicPeriod"/>
            </a:pPr>
            <a:r>
              <a:rPr lang="en-US" dirty="0">
                <a:latin typeface="Calibri" panose="020F0502020204030204" pitchFamily="34" charset="0"/>
                <a:cs typeface="Calibri" panose="020F0502020204030204" pitchFamily="34" charset="0"/>
              </a:rPr>
              <a:t>Why data preprocessing?</a:t>
            </a:r>
          </a:p>
          <a:p>
            <a:pPr marL="514350" indent="-514350">
              <a:lnSpc>
                <a:spcPct val="150000"/>
              </a:lnSpc>
              <a:buFont typeface="+mj-lt"/>
              <a:buAutoNum type="arabicPeriod"/>
            </a:pPr>
            <a:r>
              <a:rPr lang="en-US" dirty="0">
                <a:latin typeface="Calibri" panose="020F0502020204030204" pitchFamily="34" charset="0"/>
                <a:cs typeface="Calibri" panose="020F0502020204030204" pitchFamily="34" charset="0"/>
              </a:rPr>
              <a:t>Data Cleaning</a:t>
            </a:r>
          </a:p>
          <a:p>
            <a:pPr marL="514350" indent="-514350">
              <a:lnSpc>
                <a:spcPct val="150000"/>
              </a:lnSpc>
              <a:buFont typeface="+mj-lt"/>
              <a:buAutoNum type="arabicPeriod"/>
            </a:pPr>
            <a:r>
              <a:rPr lang="en-US" dirty="0">
                <a:latin typeface="Calibri" panose="020F0502020204030204" pitchFamily="34" charset="0"/>
                <a:cs typeface="Calibri" panose="020F0502020204030204" pitchFamily="34" charset="0"/>
              </a:rPr>
              <a:t>Data Integration</a:t>
            </a:r>
          </a:p>
          <a:p>
            <a:pPr marL="514350" indent="-514350">
              <a:lnSpc>
                <a:spcPct val="150000"/>
              </a:lnSpc>
              <a:buFont typeface="+mj-lt"/>
              <a:buAutoNum type="arabicPeriod"/>
            </a:pPr>
            <a:r>
              <a:rPr lang="en-US" dirty="0">
                <a:latin typeface="Calibri" panose="020F0502020204030204" pitchFamily="34" charset="0"/>
                <a:cs typeface="Calibri" panose="020F0502020204030204" pitchFamily="34" charset="0"/>
              </a:rPr>
              <a:t>Data Transformation</a:t>
            </a:r>
          </a:p>
          <a:p>
            <a:pPr marL="514350" indent="-514350">
              <a:lnSpc>
                <a:spcPct val="150000"/>
              </a:lnSpc>
              <a:buFont typeface="+mj-lt"/>
              <a:buAutoNum type="arabicPeriod"/>
            </a:pPr>
            <a:r>
              <a:rPr lang="en-US" dirty="0">
                <a:latin typeface="Calibri" panose="020F0502020204030204" pitchFamily="34" charset="0"/>
                <a:cs typeface="Calibri" panose="020F0502020204030204" pitchFamily="34" charset="0"/>
              </a:rPr>
              <a:t>Data Reduction</a:t>
            </a:r>
          </a:p>
          <a:p>
            <a:pPr marL="514350" indent="-514350">
              <a:lnSpc>
                <a:spcPct val="150000"/>
              </a:lnSpc>
              <a:buFont typeface="+mj-lt"/>
              <a:buAutoNum type="arabicPeriod"/>
            </a:pPr>
            <a:r>
              <a:rPr lang="en-US" dirty="0">
                <a:latin typeface="Calibri" panose="020F0502020204030204" pitchFamily="34" charset="0"/>
                <a:cs typeface="Calibri" panose="020F0502020204030204" pitchFamily="34" charset="0"/>
              </a:rPr>
              <a:t>Data Discretization</a:t>
            </a:r>
          </a:p>
        </p:txBody>
      </p:sp>
      <p:sp>
        <p:nvSpPr>
          <p:cNvPr id="5" name="Slide Number Placeholder 4">
            <a:extLst>
              <a:ext uri="{FF2B5EF4-FFF2-40B4-BE49-F238E27FC236}">
                <a16:creationId xmlns:a16="http://schemas.microsoft.com/office/drawing/2014/main" id="{2946AFE6-54B0-AC40-A6E7-3240B667E6C6}"/>
              </a:ext>
            </a:extLst>
          </p:cNvPr>
          <p:cNvSpPr>
            <a:spLocks noGrp="1"/>
          </p:cNvSpPr>
          <p:nvPr>
            <p:ph type="sldNum" sz="quarter" idx="12"/>
          </p:nvPr>
        </p:nvSpPr>
        <p:spPr/>
        <p:txBody>
          <a:bodyPr/>
          <a:lstStyle/>
          <a:p>
            <a:fld id="{C399462D-D873-47C0-B287-693A0FDAC09B}" type="slidenum">
              <a:rPr lang="zh-CN" altLang="en-US" smtClean="0">
                <a:latin typeface="Calibri" panose="020F0502020204030204" pitchFamily="34" charset="0"/>
                <a:cs typeface="Calibri" panose="020F0502020204030204" pitchFamily="34" charset="0"/>
              </a:rPr>
              <a:t>13</a:t>
            </a:fld>
            <a:endParaRPr lang="zh-CN" alt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613297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7F531-07E8-BD4D-B69C-89815AD29383}"/>
              </a:ext>
            </a:extLst>
          </p:cNvPr>
          <p:cNvSpPr>
            <a:spLocks noGrp="1"/>
          </p:cNvSpPr>
          <p:nvPr>
            <p:ph type="title"/>
          </p:nvPr>
        </p:nvSpPr>
        <p:spPr>
          <a:xfrm>
            <a:off x="922282" y="61155"/>
            <a:ext cx="11269718" cy="1325563"/>
          </a:xfrm>
        </p:spPr>
        <p:txBody>
          <a:bodyPr vert="horz" lIns="91440" tIns="45720" rIns="91440" bIns="45720" rtlCol="0" anchor="ctr">
            <a:normAutofit/>
          </a:bodyPr>
          <a:lstStyle/>
          <a:p>
            <a:r>
              <a:rPr lang="en-US" b="1" dirty="0">
                <a:latin typeface="Calibri" panose="020F0502020204030204" pitchFamily="34" charset="0"/>
                <a:cs typeface="Calibri" panose="020F0502020204030204" pitchFamily="34" charset="0"/>
              </a:rPr>
              <a:t>Why data preprocessing - dirty data</a:t>
            </a:r>
          </a:p>
        </p:txBody>
      </p:sp>
      <p:sp>
        <p:nvSpPr>
          <p:cNvPr id="5" name="Slide Number Placeholder 4">
            <a:extLst>
              <a:ext uri="{FF2B5EF4-FFF2-40B4-BE49-F238E27FC236}">
                <a16:creationId xmlns:a16="http://schemas.microsoft.com/office/drawing/2014/main" id="{2946AFE6-54B0-AC40-A6E7-3240B667E6C6}"/>
              </a:ext>
            </a:extLst>
          </p:cNvPr>
          <p:cNvSpPr>
            <a:spLocks noGrp="1"/>
          </p:cNvSpPr>
          <p:nvPr>
            <p:ph type="sldNum" sz="quarter" idx="12"/>
          </p:nvPr>
        </p:nvSpPr>
        <p:spPr/>
        <p:txBody>
          <a:bodyPr/>
          <a:lstStyle/>
          <a:p>
            <a:fld id="{C399462D-D873-47C0-B287-693A0FDAC09B}" type="slidenum">
              <a:rPr lang="zh-CN" altLang="en-US" smtClean="0">
                <a:latin typeface="Calibri" panose="020F0502020204030204" pitchFamily="34" charset="0"/>
                <a:cs typeface="Calibri" panose="020F0502020204030204" pitchFamily="34" charset="0"/>
              </a:rPr>
              <a:t>14</a:t>
            </a:fld>
            <a:endParaRPr lang="zh-CN" altLang="en-US" dirty="0">
              <a:latin typeface="Calibri" panose="020F0502020204030204" pitchFamily="34" charset="0"/>
              <a:cs typeface="Calibri" panose="020F0502020204030204" pitchFamily="34" charset="0"/>
            </a:endParaRPr>
          </a:p>
        </p:txBody>
      </p:sp>
      <p:sp>
        <p:nvSpPr>
          <p:cNvPr id="8" name="Rectangle 3">
            <a:extLst>
              <a:ext uri="{FF2B5EF4-FFF2-40B4-BE49-F238E27FC236}">
                <a16:creationId xmlns:a16="http://schemas.microsoft.com/office/drawing/2014/main" id="{9AD66A07-E2AF-929D-E6F0-2457D699C380}"/>
              </a:ext>
            </a:extLst>
          </p:cNvPr>
          <p:cNvSpPr txBox="1">
            <a:spLocks noChangeArrowheads="1"/>
          </p:cNvSpPr>
          <p:nvPr/>
        </p:nvSpPr>
        <p:spPr>
          <a:xfrm>
            <a:off x="657447" y="1204534"/>
            <a:ext cx="11534553" cy="53340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0000"/>
              </a:lnSpc>
            </a:pPr>
            <a:r>
              <a:rPr lang="en-US" altLang="en-US" sz="2000" dirty="0">
                <a:latin typeface="Calibri" panose="020F0502020204030204" pitchFamily="34" charset="0"/>
                <a:cs typeface="Calibri" panose="020F0502020204030204" pitchFamily="34" charset="0"/>
              </a:rPr>
              <a:t>Data in the real world is dirty: Lots of potentially incorrect data, e.g., instrument faulty, human or computer error, transmission error</a:t>
            </a:r>
          </a:p>
          <a:p>
            <a:pPr lvl="1">
              <a:lnSpc>
                <a:spcPct val="120000"/>
              </a:lnSpc>
            </a:pPr>
            <a:r>
              <a:rPr lang="en-US" altLang="en-US" sz="2000" b="1" dirty="0">
                <a:latin typeface="Calibri" panose="020F0502020204030204" pitchFamily="34" charset="0"/>
                <a:cs typeface="Calibri" panose="020F0502020204030204" pitchFamily="34" charset="0"/>
              </a:rPr>
              <a:t>Incomplete</a:t>
            </a:r>
            <a:r>
              <a:rPr lang="en-US" altLang="en-US" sz="2000" dirty="0">
                <a:latin typeface="Calibri" panose="020F0502020204030204" pitchFamily="34" charset="0"/>
                <a:cs typeface="Calibri" panose="020F0502020204030204" pitchFamily="34" charset="0"/>
              </a:rPr>
              <a:t>: lacking attribute values, lacking certain attributes of interest, or containing only aggregate data</a:t>
            </a:r>
          </a:p>
          <a:p>
            <a:pPr lvl="2">
              <a:lnSpc>
                <a:spcPct val="110000"/>
              </a:lnSpc>
            </a:pPr>
            <a:r>
              <a:rPr lang="en-US" altLang="en-US" dirty="0">
                <a:latin typeface="Calibri" panose="020F0502020204030204" pitchFamily="34" charset="0"/>
                <a:cs typeface="Calibri" panose="020F0502020204030204" pitchFamily="34" charset="0"/>
              </a:rPr>
              <a:t>e.g., Occupation=“ ” (missing data)</a:t>
            </a:r>
          </a:p>
          <a:p>
            <a:pPr lvl="1">
              <a:lnSpc>
                <a:spcPct val="110000"/>
              </a:lnSpc>
            </a:pPr>
            <a:r>
              <a:rPr lang="en-US" altLang="en-US" sz="2000" b="1" dirty="0">
                <a:latin typeface="Calibri" panose="020F0502020204030204" pitchFamily="34" charset="0"/>
                <a:cs typeface="Calibri" panose="020F0502020204030204" pitchFamily="34" charset="0"/>
              </a:rPr>
              <a:t>Noisy</a:t>
            </a:r>
            <a:r>
              <a:rPr lang="en-US" altLang="en-US" sz="2000" dirty="0">
                <a:latin typeface="Calibri" panose="020F0502020204030204" pitchFamily="34" charset="0"/>
                <a:cs typeface="Calibri" panose="020F0502020204030204" pitchFamily="34" charset="0"/>
              </a:rPr>
              <a:t>: containing noise, errors, or outliers</a:t>
            </a:r>
          </a:p>
          <a:p>
            <a:pPr lvl="2">
              <a:lnSpc>
                <a:spcPct val="110000"/>
              </a:lnSpc>
            </a:pPr>
            <a:r>
              <a:rPr lang="en-US" altLang="en-US" dirty="0">
                <a:latin typeface="Calibri" panose="020F0502020204030204" pitchFamily="34" charset="0"/>
                <a:cs typeface="Calibri" panose="020F0502020204030204" pitchFamily="34" charset="0"/>
              </a:rPr>
              <a:t>e.g., Salary=“−10” (an error)</a:t>
            </a:r>
          </a:p>
          <a:p>
            <a:pPr lvl="1">
              <a:lnSpc>
                <a:spcPct val="110000"/>
              </a:lnSpc>
            </a:pPr>
            <a:r>
              <a:rPr lang="en-US" altLang="en-US" sz="2000" b="1" dirty="0">
                <a:latin typeface="Calibri" panose="020F0502020204030204" pitchFamily="34" charset="0"/>
                <a:cs typeface="Calibri" panose="020F0502020204030204" pitchFamily="34" charset="0"/>
              </a:rPr>
              <a:t>Inconsistent</a:t>
            </a:r>
            <a:r>
              <a:rPr lang="en-US" altLang="en-US" sz="2000" dirty="0">
                <a:latin typeface="Calibri" panose="020F0502020204030204" pitchFamily="34" charset="0"/>
                <a:cs typeface="Calibri" panose="020F0502020204030204" pitchFamily="34" charset="0"/>
              </a:rPr>
              <a:t>: containing discrepancies in codes or names, e.g.,</a:t>
            </a:r>
          </a:p>
          <a:p>
            <a:pPr lvl="2">
              <a:lnSpc>
                <a:spcPct val="110000"/>
              </a:lnSpc>
            </a:pPr>
            <a:r>
              <a:rPr lang="en-US" altLang="en-US" dirty="0">
                <a:latin typeface="Calibri" panose="020F0502020204030204" pitchFamily="34" charset="0"/>
                <a:cs typeface="Calibri" panose="020F0502020204030204" pitchFamily="34" charset="0"/>
              </a:rPr>
              <a:t>Age=“42”, Birthday=“03/07/2010”</a:t>
            </a:r>
          </a:p>
          <a:p>
            <a:pPr lvl="2">
              <a:lnSpc>
                <a:spcPct val="110000"/>
              </a:lnSpc>
            </a:pPr>
            <a:r>
              <a:rPr lang="en-US" altLang="en-US" dirty="0">
                <a:latin typeface="Calibri" panose="020F0502020204030204" pitchFamily="34" charset="0"/>
                <a:cs typeface="Calibri" panose="020F0502020204030204" pitchFamily="34" charset="0"/>
              </a:rPr>
              <a:t>Was rating “1, 2, 3”, now rating “A, B, C”</a:t>
            </a:r>
          </a:p>
          <a:p>
            <a:pPr lvl="2">
              <a:lnSpc>
                <a:spcPct val="110000"/>
              </a:lnSpc>
            </a:pPr>
            <a:r>
              <a:rPr lang="en-US" altLang="en-US" dirty="0">
                <a:latin typeface="Calibri" panose="020F0502020204030204" pitchFamily="34" charset="0"/>
                <a:cs typeface="Calibri" panose="020F0502020204030204" pitchFamily="34" charset="0"/>
              </a:rPr>
              <a:t>discrepancy between duplicate records</a:t>
            </a:r>
          </a:p>
          <a:p>
            <a:pPr lvl="1">
              <a:lnSpc>
                <a:spcPct val="120000"/>
              </a:lnSpc>
            </a:pPr>
            <a:r>
              <a:rPr lang="en-US" altLang="en-US" sz="2000" b="1" dirty="0">
                <a:latin typeface="Calibri" panose="020F0502020204030204" pitchFamily="34" charset="0"/>
                <a:cs typeface="Calibri" panose="020F0502020204030204" pitchFamily="34" charset="0"/>
              </a:rPr>
              <a:t>Intentional</a:t>
            </a:r>
            <a:r>
              <a:rPr lang="en-US" altLang="en-US" sz="2000" dirty="0">
                <a:latin typeface="Calibri" panose="020F0502020204030204" pitchFamily="34" charset="0"/>
                <a:cs typeface="Calibri" panose="020F0502020204030204" pitchFamily="34" charset="0"/>
              </a:rPr>
              <a:t> (e.g., disguised missing data)</a:t>
            </a:r>
          </a:p>
          <a:p>
            <a:pPr lvl="2">
              <a:lnSpc>
                <a:spcPct val="120000"/>
              </a:lnSpc>
            </a:pPr>
            <a:r>
              <a:rPr lang="en-US" altLang="en-US" dirty="0">
                <a:latin typeface="Calibri" panose="020F0502020204030204" pitchFamily="34" charset="0"/>
                <a:cs typeface="Calibri" panose="020F0502020204030204" pitchFamily="34" charset="0"/>
              </a:rPr>
              <a:t>Jan. 1 as everyone’s birthday?</a:t>
            </a:r>
          </a:p>
        </p:txBody>
      </p:sp>
    </p:spTree>
    <p:extLst>
      <p:ext uri="{BB962C8B-B14F-4D97-AF65-F5344CB8AC3E}">
        <p14:creationId xmlns:p14="http://schemas.microsoft.com/office/powerpoint/2010/main" val="41348529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7F531-07E8-BD4D-B69C-89815AD29383}"/>
              </a:ext>
            </a:extLst>
          </p:cNvPr>
          <p:cNvSpPr>
            <a:spLocks noGrp="1"/>
          </p:cNvSpPr>
          <p:nvPr>
            <p:ph type="title"/>
          </p:nvPr>
        </p:nvSpPr>
        <p:spPr>
          <a:xfrm>
            <a:off x="838200" y="221869"/>
            <a:ext cx="8468152" cy="1325563"/>
          </a:xfrm>
        </p:spPr>
        <p:txBody>
          <a:bodyPr vert="horz" lIns="91440" tIns="45720" rIns="91440" bIns="45720" rtlCol="0" anchor="ctr">
            <a:normAutofit/>
          </a:bodyPr>
          <a:lstStyle/>
          <a:p>
            <a:r>
              <a:rPr lang="en-US" b="1" dirty="0">
                <a:latin typeface="Calibri" panose="020F0502020204030204" pitchFamily="34" charset="0"/>
                <a:cs typeface="Calibri" panose="020F0502020204030204" pitchFamily="34" charset="0"/>
              </a:rPr>
              <a:t>Major tasks in data preprocessing</a:t>
            </a:r>
          </a:p>
        </p:txBody>
      </p:sp>
      <p:sp>
        <p:nvSpPr>
          <p:cNvPr id="5" name="Slide Number Placeholder 4">
            <a:extLst>
              <a:ext uri="{FF2B5EF4-FFF2-40B4-BE49-F238E27FC236}">
                <a16:creationId xmlns:a16="http://schemas.microsoft.com/office/drawing/2014/main" id="{2946AFE6-54B0-AC40-A6E7-3240B667E6C6}"/>
              </a:ext>
            </a:extLst>
          </p:cNvPr>
          <p:cNvSpPr>
            <a:spLocks noGrp="1"/>
          </p:cNvSpPr>
          <p:nvPr>
            <p:ph type="sldNum" sz="quarter" idx="12"/>
          </p:nvPr>
        </p:nvSpPr>
        <p:spPr/>
        <p:txBody>
          <a:bodyPr/>
          <a:lstStyle/>
          <a:p>
            <a:fld id="{C399462D-D873-47C0-B287-693A0FDAC09B}" type="slidenum">
              <a:rPr lang="zh-CN" altLang="en-US" smtClean="0">
                <a:latin typeface="Calibri" panose="020F0502020204030204" pitchFamily="34" charset="0"/>
                <a:cs typeface="Calibri" panose="020F0502020204030204" pitchFamily="34" charset="0"/>
              </a:rPr>
              <a:t>15</a:t>
            </a:fld>
            <a:endParaRPr lang="zh-CN" altLang="en-US" dirty="0">
              <a:latin typeface="Calibri" panose="020F0502020204030204" pitchFamily="34" charset="0"/>
              <a:cs typeface="Calibri" panose="020F0502020204030204" pitchFamily="34" charset="0"/>
            </a:endParaRPr>
          </a:p>
        </p:txBody>
      </p:sp>
      <p:sp>
        <p:nvSpPr>
          <p:cNvPr id="6" name="Rectangle 3">
            <a:extLst>
              <a:ext uri="{FF2B5EF4-FFF2-40B4-BE49-F238E27FC236}">
                <a16:creationId xmlns:a16="http://schemas.microsoft.com/office/drawing/2014/main" id="{C2A47BB7-C5DB-F1BA-D6F2-B646AF9BD52C}"/>
              </a:ext>
            </a:extLst>
          </p:cNvPr>
          <p:cNvSpPr txBox="1">
            <a:spLocks noChangeArrowheads="1"/>
          </p:cNvSpPr>
          <p:nvPr/>
        </p:nvSpPr>
        <p:spPr>
          <a:xfrm>
            <a:off x="710879" y="1217453"/>
            <a:ext cx="6257081" cy="551202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altLang="en-US" sz="2000" b="1" dirty="0">
                <a:latin typeface="Calibri" panose="020F0502020204030204" pitchFamily="34" charset="0"/>
                <a:cs typeface="Calibri" panose="020F0502020204030204" pitchFamily="34" charset="0"/>
              </a:rPr>
              <a:t>Data cleaning: </a:t>
            </a:r>
            <a:r>
              <a:rPr lang="en-US" altLang="en-US" sz="1800" dirty="0">
                <a:latin typeface="Calibri" panose="020F0502020204030204" pitchFamily="34" charset="0"/>
                <a:cs typeface="Calibri" panose="020F0502020204030204" pitchFamily="34" charset="0"/>
              </a:rPr>
              <a:t>Fill in missing values, smooth noisy data, identify or remove outliers, and resolve inconsistencies.</a:t>
            </a:r>
          </a:p>
          <a:p>
            <a:pPr>
              <a:lnSpc>
                <a:spcPct val="150000"/>
              </a:lnSpc>
            </a:pPr>
            <a:r>
              <a:rPr lang="en-US" altLang="en-US" sz="2000" b="1" dirty="0">
                <a:latin typeface="Calibri" panose="020F0502020204030204" pitchFamily="34" charset="0"/>
                <a:cs typeface="Calibri" panose="020F0502020204030204" pitchFamily="34" charset="0"/>
              </a:rPr>
              <a:t>Data integration: </a:t>
            </a:r>
            <a:r>
              <a:rPr lang="en-US" altLang="en-US" sz="1800" dirty="0">
                <a:latin typeface="Calibri" panose="020F0502020204030204" pitchFamily="34" charset="0"/>
                <a:cs typeface="Calibri" panose="020F0502020204030204" pitchFamily="34" charset="0"/>
              </a:rPr>
              <a:t>Integration of multiple databases, data cubes, files, or notes.</a:t>
            </a:r>
          </a:p>
          <a:p>
            <a:pPr>
              <a:lnSpc>
                <a:spcPct val="150000"/>
              </a:lnSpc>
            </a:pPr>
            <a:r>
              <a:rPr lang="en-US" altLang="en-US" sz="2000" b="1" dirty="0">
                <a:latin typeface="Calibri" panose="020F0502020204030204" pitchFamily="34" charset="0"/>
                <a:cs typeface="Calibri" panose="020F0502020204030204" pitchFamily="34" charset="0"/>
              </a:rPr>
              <a:t>Data transformation: </a:t>
            </a:r>
            <a:r>
              <a:rPr lang="en-US" altLang="en-US" sz="1800" dirty="0">
                <a:latin typeface="Calibri" panose="020F0502020204030204" pitchFamily="34" charset="0"/>
                <a:cs typeface="Calibri" panose="020F0502020204030204" pitchFamily="34" charset="0"/>
              </a:rPr>
              <a:t>Normalization (scaling to a specific range), aggregation.</a:t>
            </a:r>
            <a:endParaRPr lang="en-US" altLang="en-US" sz="2000" b="1" dirty="0">
              <a:latin typeface="Calibri" panose="020F0502020204030204" pitchFamily="34" charset="0"/>
              <a:cs typeface="Calibri" panose="020F0502020204030204" pitchFamily="34" charset="0"/>
            </a:endParaRPr>
          </a:p>
          <a:p>
            <a:pPr>
              <a:lnSpc>
                <a:spcPct val="150000"/>
              </a:lnSpc>
            </a:pPr>
            <a:r>
              <a:rPr lang="en-US" altLang="en-US" sz="2000" b="1" dirty="0">
                <a:latin typeface="Calibri" panose="020F0502020204030204" pitchFamily="34" charset="0"/>
                <a:cs typeface="Calibri" panose="020F0502020204030204" pitchFamily="34" charset="0"/>
              </a:rPr>
              <a:t>Data reduction: </a:t>
            </a:r>
            <a:r>
              <a:rPr lang="en-US" altLang="en-US" sz="1800" dirty="0">
                <a:latin typeface="Calibri" panose="020F0502020204030204" pitchFamily="34" charset="0"/>
                <a:cs typeface="Calibri" panose="020F0502020204030204" pitchFamily="34" charset="0"/>
              </a:rPr>
              <a:t>Obtains reduced representation in volume but produces the same or similar analytical results.</a:t>
            </a:r>
          </a:p>
          <a:p>
            <a:pPr>
              <a:lnSpc>
                <a:spcPct val="150000"/>
              </a:lnSpc>
            </a:pPr>
            <a:r>
              <a:rPr lang="en-US" altLang="en-US" sz="1800" b="1" dirty="0">
                <a:latin typeface="Calibri" panose="020F0502020204030204" pitchFamily="34" charset="0"/>
                <a:cs typeface="Calibri" panose="020F0502020204030204" pitchFamily="34" charset="0"/>
              </a:rPr>
              <a:t>Data discretization: </a:t>
            </a:r>
            <a:r>
              <a:rPr lang="en-US" altLang="en-US" sz="1800" dirty="0">
                <a:latin typeface="Calibri" panose="020F0502020204030204" pitchFamily="34" charset="0"/>
                <a:cs typeface="Calibri" panose="020F0502020204030204" pitchFamily="34" charset="0"/>
              </a:rPr>
              <a:t>Reduce the number of values for a given continuous attribute by dividing the range of the attribute into intervals. Interval labels can then be used to replace actual data values.</a:t>
            </a:r>
          </a:p>
        </p:txBody>
      </p:sp>
      <p:pic>
        <p:nvPicPr>
          <p:cNvPr id="3" name="Picture 2">
            <a:extLst>
              <a:ext uri="{FF2B5EF4-FFF2-40B4-BE49-F238E27FC236}">
                <a16:creationId xmlns:a16="http://schemas.microsoft.com/office/drawing/2014/main" id="{E56DD838-E75A-6E4F-8D28-5E38757CECAE}"/>
              </a:ext>
            </a:extLst>
          </p:cNvPr>
          <p:cNvPicPr>
            <a:picLocks noChangeAspect="1"/>
          </p:cNvPicPr>
          <p:nvPr/>
        </p:nvPicPr>
        <p:blipFill>
          <a:blip r:embed="rId3"/>
          <a:stretch>
            <a:fillRect/>
          </a:stretch>
        </p:blipFill>
        <p:spPr>
          <a:xfrm>
            <a:off x="7240527" y="1111250"/>
            <a:ext cx="4864100" cy="5245100"/>
          </a:xfrm>
          <a:prstGeom prst="rect">
            <a:avLst/>
          </a:prstGeom>
        </p:spPr>
      </p:pic>
    </p:spTree>
    <p:extLst>
      <p:ext uri="{BB962C8B-B14F-4D97-AF65-F5344CB8AC3E}">
        <p14:creationId xmlns:p14="http://schemas.microsoft.com/office/powerpoint/2010/main" val="6664679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7F531-07E8-BD4D-B69C-89815AD29383}"/>
              </a:ext>
            </a:extLst>
          </p:cNvPr>
          <p:cNvSpPr>
            <a:spLocks noGrp="1"/>
          </p:cNvSpPr>
          <p:nvPr>
            <p:ph type="title"/>
          </p:nvPr>
        </p:nvSpPr>
        <p:spPr>
          <a:xfrm>
            <a:off x="922282" y="61155"/>
            <a:ext cx="11269718" cy="1325563"/>
          </a:xfrm>
        </p:spPr>
        <p:txBody>
          <a:bodyPr vert="horz" lIns="91440" tIns="45720" rIns="91440" bIns="45720" rtlCol="0" anchor="ctr">
            <a:normAutofit/>
          </a:bodyPr>
          <a:lstStyle/>
          <a:p>
            <a:r>
              <a:rPr lang="en-US" b="1" dirty="0">
                <a:latin typeface="Calibri" panose="020F0502020204030204" pitchFamily="34" charset="0"/>
                <a:cs typeface="Calibri" panose="020F0502020204030204" pitchFamily="34" charset="0"/>
              </a:rPr>
              <a:t>Data cleaning – handling missing data</a:t>
            </a:r>
          </a:p>
        </p:txBody>
      </p:sp>
      <p:sp>
        <p:nvSpPr>
          <p:cNvPr id="5" name="Slide Number Placeholder 4">
            <a:extLst>
              <a:ext uri="{FF2B5EF4-FFF2-40B4-BE49-F238E27FC236}">
                <a16:creationId xmlns:a16="http://schemas.microsoft.com/office/drawing/2014/main" id="{2946AFE6-54B0-AC40-A6E7-3240B667E6C6}"/>
              </a:ext>
            </a:extLst>
          </p:cNvPr>
          <p:cNvSpPr>
            <a:spLocks noGrp="1"/>
          </p:cNvSpPr>
          <p:nvPr>
            <p:ph type="sldNum" sz="quarter" idx="12"/>
          </p:nvPr>
        </p:nvSpPr>
        <p:spPr/>
        <p:txBody>
          <a:bodyPr/>
          <a:lstStyle/>
          <a:p>
            <a:fld id="{C399462D-D873-47C0-B287-693A0FDAC09B}" type="slidenum">
              <a:rPr lang="zh-CN" altLang="en-US" smtClean="0">
                <a:latin typeface="Calibri" panose="020F0502020204030204" pitchFamily="34" charset="0"/>
                <a:cs typeface="Calibri" panose="020F0502020204030204" pitchFamily="34" charset="0"/>
              </a:rPr>
              <a:t>16</a:t>
            </a:fld>
            <a:endParaRPr lang="zh-CN" altLang="en-US" dirty="0">
              <a:latin typeface="Calibri" panose="020F0502020204030204" pitchFamily="34" charset="0"/>
              <a:cs typeface="Calibri" panose="020F0502020204030204" pitchFamily="34" charset="0"/>
            </a:endParaRPr>
          </a:p>
        </p:txBody>
      </p:sp>
      <p:sp>
        <p:nvSpPr>
          <p:cNvPr id="7" name="Rectangle 3">
            <a:extLst>
              <a:ext uri="{FF2B5EF4-FFF2-40B4-BE49-F238E27FC236}">
                <a16:creationId xmlns:a16="http://schemas.microsoft.com/office/drawing/2014/main" id="{643687FC-672A-2ED9-8795-D3A60D11CC20}"/>
              </a:ext>
            </a:extLst>
          </p:cNvPr>
          <p:cNvSpPr txBox="1">
            <a:spLocks noChangeArrowheads="1"/>
          </p:cNvSpPr>
          <p:nvPr/>
        </p:nvSpPr>
        <p:spPr>
          <a:xfrm>
            <a:off x="647700" y="1082675"/>
            <a:ext cx="10896600" cy="56388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lnSpc>
                <a:spcPct val="140000"/>
              </a:lnSpc>
              <a:buFont typeface="+mj-lt"/>
              <a:buAutoNum type="arabicPeriod"/>
            </a:pPr>
            <a:r>
              <a:rPr lang="en-US" altLang="en-US" sz="2400" b="1" dirty="0">
                <a:solidFill>
                  <a:schemeClr val="accent2"/>
                </a:solidFill>
                <a:latin typeface="Calibri" panose="020F0502020204030204" pitchFamily="34" charset="0"/>
                <a:cs typeface="Calibri" panose="020F0502020204030204" pitchFamily="34" charset="0"/>
              </a:rPr>
              <a:t>Ignore</a:t>
            </a:r>
            <a:r>
              <a:rPr lang="en-US" altLang="en-US" sz="2400" dirty="0">
                <a:latin typeface="Calibri" panose="020F0502020204030204" pitchFamily="34" charset="0"/>
                <a:cs typeface="Calibri" panose="020F0502020204030204" pitchFamily="34" charset="0"/>
              </a:rPr>
              <a:t> the tuple:  usually done when class label is missing (assuming the task is classification—not effective in certain cases) </a:t>
            </a:r>
          </a:p>
          <a:p>
            <a:pPr marL="457200" indent="-457200">
              <a:lnSpc>
                <a:spcPct val="140000"/>
              </a:lnSpc>
              <a:buFont typeface="+mj-lt"/>
              <a:buAutoNum type="arabicPeriod"/>
            </a:pPr>
            <a:r>
              <a:rPr lang="en-US" altLang="en-US" sz="2400" dirty="0">
                <a:latin typeface="Calibri" panose="020F0502020204030204" pitchFamily="34" charset="0"/>
                <a:cs typeface="Calibri" panose="020F0502020204030204" pitchFamily="34" charset="0"/>
              </a:rPr>
              <a:t>Fill in the missing value </a:t>
            </a:r>
            <a:r>
              <a:rPr lang="en-US" altLang="en-US" sz="2400" b="1" dirty="0">
                <a:solidFill>
                  <a:schemeClr val="accent2"/>
                </a:solidFill>
                <a:latin typeface="Calibri" panose="020F0502020204030204" pitchFamily="34" charset="0"/>
                <a:cs typeface="Calibri" panose="020F0502020204030204" pitchFamily="34" charset="0"/>
              </a:rPr>
              <a:t>manually</a:t>
            </a:r>
            <a:r>
              <a:rPr lang="en-US" altLang="en-US" sz="2400" dirty="0">
                <a:latin typeface="Calibri" panose="020F0502020204030204" pitchFamily="34" charset="0"/>
                <a:cs typeface="Calibri" panose="020F0502020204030204" pitchFamily="34" charset="0"/>
              </a:rPr>
              <a:t>: tedious + infeasible</a:t>
            </a:r>
          </a:p>
          <a:p>
            <a:pPr marL="457200" indent="-457200">
              <a:lnSpc>
                <a:spcPct val="140000"/>
              </a:lnSpc>
              <a:buFont typeface="+mj-lt"/>
              <a:buAutoNum type="arabicPeriod"/>
            </a:pPr>
            <a:r>
              <a:rPr lang="en-US" altLang="en-US" sz="2400" dirty="0">
                <a:solidFill>
                  <a:schemeClr val="accent2"/>
                </a:solidFill>
                <a:latin typeface="Calibri" panose="020F0502020204030204" pitchFamily="34" charset="0"/>
                <a:cs typeface="Calibri" panose="020F0502020204030204" pitchFamily="34" charset="0"/>
              </a:rPr>
              <a:t>Automatically</a:t>
            </a:r>
            <a:r>
              <a:rPr lang="en-US" altLang="en-US" sz="2400" dirty="0">
                <a:latin typeface="Calibri" panose="020F0502020204030204" pitchFamily="34" charset="0"/>
                <a:cs typeface="Calibri" panose="020F0502020204030204" pitchFamily="34" charset="0"/>
              </a:rPr>
              <a:t>: </a:t>
            </a:r>
          </a:p>
          <a:p>
            <a:pPr marL="914400" lvl="1" indent="-457200">
              <a:lnSpc>
                <a:spcPct val="140000"/>
              </a:lnSpc>
              <a:buFont typeface="+mj-lt"/>
              <a:buAutoNum type="arabicParenR"/>
            </a:pPr>
            <a:r>
              <a:rPr lang="en-US" altLang="en-US" sz="2000" dirty="0">
                <a:latin typeface="Calibri" panose="020F0502020204030204" pitchFamily="34" charset="0"/>
                <a:cs typeface="Calibri" panose="020F0502020204030204" pitchFamily="34" charset="0"/>
              </a:rPr>
              <a:t>Use a </a:t>
            </a:r>
            <a:r>
              <a:rPr lang="en-US" altLang="en-US" sz="2000" b="1" dirty="0">
                <a:solidFill>
                  <a:schemeClr val="accent2"/>
                </a:solidFill>
                <a:latin typeface="Calibri" panose="020F0502020204030204" pitchFamily="34" charset="0"/>
                <a:cs typeface="Calibri" panose="020F0502020204030204" pitchFamily="34" charset="0"/>
              </a:rPr>
              <a:t>global constant</a:t>
            </a:r>
            <a:r>
              <a:rPr lang="en-US" altLang="en-US" sz="2000" b="1" dirty="0">
                <a:latin typeface="Calibri" panose="020F0502020204030204" pitchFamily="34" charset="0"/>
                <a:cs typeface="Calibri" panose="020F0502020204030204" pitchFamily="34" charset="0"/>
              </a:rPr>
              <a:t> </a:t>
            </a:r>
            <a:r>
              <a:rPr lang="en-US" altLang="en-US" sz="2000" dirty="0">
                <a:latin typeface="Calibri" panose="020F0502020204030204" pitchFamily="34" charset="0"/>
                <a:cs typeface="Calibri" panose="020F0502020204030204" pitchFamily="34" charset="0"/>
              </a:rPr>
              <a:t>to fill in the missing value: e.g., “unknown”, a new class</a:t>
            </a:r>
          </a:p>
          <a:p>
            <a:pPr marL="914400" lvl="1" indent="-457200">
              <a:lnSpc>
                <a:spcPct val="140000"/>
              </a:lnSpc>
              <a:buFont typeface="+mj-lt"/>
              <a:buAutoNum type="arabicParenR"/>
            </a:pPr>
            <a:r>
              <a:rPr lang="en-US" altLang="en-US" sz="2000" dirty="0">
                <a:latin typeface="Calibri" panose="020F0502020204030204" pitchFamily="34" charset="0"/>
                <a:cs typeface="Calibri" panose="020F0502020204030204" pitchFamily="34" charset="0"/>
              </a:rPr>
              <a:t>Use the </a:t>
            </a:r>
            <a:r>
              <a:rPr lang="en-US" altLang="en-US" sz="2000" b="1" dirty="0">
                <a:solidFill>
                  <a:schemeClr val="accent2"/>
                </a:solidFill>
                <a:latin typeface="Calibri" panose="020F0502020204030204" pitchFamily="34" charset="0"/>
                <a:cs typeface="Calibri" panose="020F0502020204030204" pitchFamily="34" charset="0"/>
              </a:rPr>
              <a:t>attribute mean</a:t>
            </a:r>
            <a:r>
              <a:rPr lang="en-US" altLang="en-US" sz="2000" b="1" dirty="0">
                <a:latin typeface="Calibri" panose="020F0502020204030204" pitchFamily="34" charset="0"/>
                <a:cs typeface="Calibri" panose="020F0502020204030204" pitchFamily="34" charset="0"/>
              </a:rPr>
              <a:t> </a:t>
            </a:r>
            <a:r>
              <a:rPr lang="en-US" altLang="en-US" sz="2000" dirty="0">
                <a:latin typeface="Calibri" panose="020F0502020204030204" pitchFamily="34" charset="0"/>
                <a:cs typeface="Calibri" panose="020F0502020204030204" pitchFamily="34" charset="0"/>
              </a:rPr>
              <a:t>to fill in the missing value</a:t>
            </a:r>
          </a:p>
          <a:p>
            <a:pPr marL="914400" lvl="1" indent="-457200">
              <a:lnSpc>
                <a:spcPct val="140000"/>
              </a:lnSpc>
              <a:buFont typeface="+mj-lt"/>
              <a:buAutoNum type="arabicParenR"/>
            </a:pPr>
            <a:r>
              <a:rPr lang="en-US" altLang="en-US" sz="2000" dirty="0">
                <a:latin typeface="Calibri" panose="020F0502020204030204" pitchFamily="34" charset="0"/>
                <a:cs typeface="Calibri" panose="020F0502020204030204" pitchFamily="34" charset="0"/>
              </a:rPr>
              <a:t>Use the </a:t>
            </a:r>
            <a:r>
              <a:rPr lang="en-US" altLang="en-US" sz="2000" b="1" dirty="0">
                <a:solidFill>
                  <a:schemeClr val="accent2"/>
                </a:solidFill>
                <a:latin typeface="Calibri" panose="020F0502020204030204" pitchFamily="34" charset="0"/>
                <a:cs typeface="Calibri" panose="020F0502020204030204" pitchFamily="34" charset="0"/>
              </a:rPr>
              <a:t>attribute mean for all samples of the same class</a:t>
            </a:r>
            <a:r>
              <a:rPr lang="en-US" altLang="en-US" sz="2000" dirty="0">
                <a:latin typeface="Calibri" panose="020F0502020204030204" pitchFamily="34" charset="0"/>
                <a:cs typeface="Calibri" panose="020F0502020204030204" pitchFamily="34" charset="0"/>
              </a:rPr>
              <a:t> to fill in the missing value: smarter</a:t>
            </a:r>
          </a:p>
          <a:p>
            <a:pPr marL="914400" lvl="1" indent="-457200">
              <a:lnSpc>
                <a:spcPct val="140000"/>
              </a:lnSpc>
              <a:buFont typeface="+mj-lt"/>
              <a:buAutoNum type="arabicParenR"/>
            </a:pPr>
            <a:r>
              <a:rPr lang="en-US" altLang="en-US" sz="2000" dirty="0">
                <a:latin typeface="Calibri" panose="020F0502020204030204" pitchFamily="34" charset="0"/>
                <a:cs typeface="Calibri" panose="020F0502020204030204" pitchFamily="34" charset="0"/>
              </a:rPr>
              <a:t>Use the </a:t>
            </a:r>
            <a:r>
              <a:rPr lang="en-US" altLang="en-US" sz="2000" b="1" dirty="0">
                <a:solidFill>
                  <a:schemeClr val="accent2"/>
                </a:solidFill>
                <a:latin typeface="Calibri" panose="020F0502020204030204" pitchFamily="34" charset="0"/>
                <a:cs typeface="Calibri" panose="020F0502020204030204" pitchFamily="34" charset="0"/>
              </a:rPr>
              <a:t>most probable value</a:t>
            </a:r>
            <a:r>
              <a:rPr lang="en-US" altLang="en-US" sz="2000" b="1" dirty="0">
                <a:solidFill>
                  <a:schemeClr val="tx2"/>
                </a:solidFill>
                <a:latin typeface="Calibri" panose="020F0502020204030204" pitchFamily="34" charset="0"/>
                <a:cs typeface="Calibri" panose="020F0502020204030204" pitchFamily="34" charset="0"/>
              </a:rPr>
              <a:t> </a:t>
            </a:r>
            <a:r>
              <a:rPr lang="en-US" altLang="en-US" sz="2000" dirty="0">
                <a:latin typeface="Calibri" panose="020F0502020204030204" pitchFamily="34" charset="0"/>
                <a:cs typeface="Calibri" panose="020F0502020204030204" pitchFamily="34" charset="0"/>
              </a:rPr>
              <a:t>to fill in the missing value: inference-based such as regression, Bayesian formula, decision tree</a:t>
            </a:r>
          </a:p>
        </p:txBody>
      </p:sp>
    </p:spTree>
    <p:extLst>
      <p:ext uri="{BB962C8B-B14F-4D97-AF65-F5344CB8AC3E}">
        <p14:creationId xmlns:p14="http://schemas.microsoft.com/office/powerpoint/2010/main" val="10078624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7F531-07E8-BD4D-B69C-89815AD29383}"/>
              </a:ext>
            </a:extLst>
          </p:cNvPr>
          <p:cNvSpPr>
            <a:spLocks noGrp="1"/>
          </p:cNvSpPr>
          <p:nvPr>
            <p:ph type="title"/>
          </p:nvPr>
        </p:nvSpPr>
        <p:spPr>
          <a:xfrm>
            <a:off x="922282" y="61155"/>
            <a:ext cx="11269718" cy="1325563"/>
          </a:xfrm>
        </p:spPr>
        <p:txBody>
          <a:bodyPr vert="horz" lIns="91440" tIns="45720" rIns="91440" bIns="45720" rtlCol="0" anchor="ctr">
            <a:normAutofit/>
          </a:bodyPr>
          <a:lstStyle/>
          <a:p>
            <a:r>
              <a:rPr lang="en-US" b="1" dirty="0">
                <a:latin typeface="Calibri" panose="020F0502020204030204" pitchFamily="34" charset="0"/>
                <a:cs typeface="Calibri" panose="020F0502020204030204" pitchFamily="34" charset="0"/>
              </a:rPr>
              <a:t>Data cleaning – handling noisy data</a:t>
            </a:r>
          </a:p>
        </p:txBody>
      </p:sp>
      <p:sp>
        <p:nvSpPr>
          <p:cNvPr id="5" name="Slide Number Placeholder 4">
            <a:extLst>
              <a:ext uri="{FF2B5EF4-FFF2-40B4-BE49-F238E27FC236}">
                <a16:creationId xmlns:a16="http://schemas.microsoft.com/office/drawing/2014/main" id="{2946AFE6-54B0-AC40-A6E7-3240B667E6C6}"/>
              </a:ext>
            </a:extLst>
          </p:cNvPr>
          <p:cNvSpPr>
            <a:spLocks noGrp="1"/>
          </p:cNvSpPr>
          <p:nvPr>
            <p:ph type="sldNum" sz="quarter" idx="12"/>
          </p:nvPr>
        </p:nvSpPr>
        <p:spPr/>
        <p:txBody>
          <a:bodyPr/>
          <a:lstStyle/>
          <a:p>
            <a:fld id="{C399462D-D873-47C0-B287-693A0FDAC09B}" type="slidenum">
              <a:rPr lang="zh-CN" altLang="en-US" smtClean="0">
                <a:latin typeface="Calibri" panose="020F0502020204030204" pitchFamily="34" charset="0"/>
                <a:cs typeface="Calibri" panose="020F0502020204030204" pitchFamily="34" charset="0"/>
              </a:rPr>
              <a:t>17</a:t>
            </a:fld>
            <a:endParaRPr lang="zh-CN" altLang="en-US" dirty="0">
              <a:latin typeface="Calibri" panose="020F0502020204030204" pitchFamily="34" charset="0"/>
              <a:cs typeface="Calibri" panose="020F0502020204030204" pitchFamily="34" charset="0"/>
            </a:endParaRPr>
          </a:p>
        </p:txBody>
      </p:sp>
      <p:sp>
        <p:nvSpPr>
          <p:cNvPr id="7" name="Rectangle 3">
            <a:extLst>
              <a:ext uri="{FF2B5EF4-FFF2-40B4-BE49-F238E27FC236}">
                <a16:creationId xmlns:a16="http://schemas.microsoft.com/office/drawing/2014/main" id="{4C318914-BF55-CDEE-247C-7DC304F9AA7A}"/>
              </a:ext>
            </a:extLst>
          </p:cNvPr>
          <p:cNvSpPr txBox="1">
            <a:spLocks noChangeArrowheads="1"/>
          </p:cNvSpPr>
          <p:nvPr/>
        </p:nvSpPr>
        <p:spPr>
          <a:xfrm>
            <a:off x="714153" y="1227185"/>
            <a:ext cx="10763693" cy="50292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altLang="en-US" sz="2400" b="1" dirty="0">
                <a:latin typeface="Calibri" panose="020F0502020204030204" pitchFamily="34" charset="0"/>
                <a:cs typeface="Calibri" panose="020F0502020204030204" pitchFamily="34" charset="0"/>
              </a:rPr>
              <a:t>Binning method</a:t>
            </a:r>
          </a:p>
          <a:p>
            <a:pPr lvl="1">
              <a:lnSpc>
                <a:spcPct val="100000"/>
              </a:lnSpc>
              <a:buFont typeface="Wingdings" panose="05000000000000000000" pitchFamily="2" charset="2"/>
              <a:buChar char="Ø"/>
            </a:pPr>
            <a:r>
              <a:rPr lang="en-US" altLang="en-US" dirty="0">
                <a:latin typeface="Calibri" panose="020F0502020204030204" pitchFamily="34" charset="0"/>
                <a:cs typeface="Calibri" panose="020F0502020204030204" pitchFamily="34" charset="0"/>
              </a:rPr>
              <a:t>First sort data and partition into bins</a:t>
            </a:r>
          </a:p>
          <a:p>
            <a:pPr lvl="1">
              <a:lnSpc>
                <a:spcPct val="100000"/>
              </a:lnSpc>
              <a:buFont typeface="Wingdings" panose="05000000000000000000" pitchFamily="2" charset="2"/>
              <a:buChar char="Ø"/>
            </a:pPr>
            <a:r>
              <a:rPr lang="en-US" altLang="en-US" dirty="0">
                <a:latin typeface="Calibri" panose="020F0502020204030204" pitchFamily="34" charset="0"/>
                <a:cs typeface="Calibri" panose="020F0502020204030204" pitchFamily="34" charset="0"/>
              </a:rPr>
              <a:t>Then one can </a:t>
            </a:r>
            <a:r>
              <a:rPr lang="en-US" altLang="en-US" b="1" dirty="0">
                <a:latin typeface="Calibri" panose="020F0502020204030204" pitchFamily="34" charset="0"/>
                <a:cs typeface="Calibri" panose="020F0502020204030204" pitchFamily="34" charset="0"/>
              </a:rPr>
              <a:t>smooth by bin means, median, and boundaries</a:t>
            </a:r>
            <a:r>
              <a:rPr lang="en-US" altLang="en-US" dirty="0">
                <a:latin typeface="Calibri" panose="020F0502020204030204" pitchFamily="34" charset="0"/>
                <a:cs typeface="Calibri" panose="020F0502020204030204" pitchFamily="34" charset="0"/>
              </a:rPr>
              <a:t>, etc.</a:t>
            </a:r>
          </a:p>
          <a:p>
            <a:pPr lvl="1">
              <a:lnSpc>
                <a:spcPct val="100000"/>
              </a:lnSpc>
              <a:buFont typeface="Wingdings" panose="05000000000000000000" pitchFamily="2" charset="2"/>
              <a:buChar char="Ø"/>
            </a:pPr>
            <a:r>
              <a:rPr lang="en-US" altLang="en-US" dirty="0">
                <a:latin typeface="Calibri" panose="020F0502020204030204" pitchFamily="34" charset="0"/>
                <a:cs typeface="Calibri" panose="020F0502020204030204" pitchFamily="34" charset="0"/>
              </a:rPr>
              <a:t>Used also for discretization</a:t>
            </a:r>
          </a:p>
          <a:p>
            <a:pPr>
              <a:lnSpc>
                <a:spcPct val="100000"/>
              </a:lnSpc>
            </a:pPr>
            <a:r>
              <a:rPr lang="en-US" altLang="en-US" sz="2400" b="1" dirty="0">
                <a:latin typeface="Calibri" panose="020F0502020204030204" pitchFamily="34" charset="0"/>
                <a:cs typeface="Calibri" panose="020F0502020204030204" pitchFamily="34" charset="0"/>
              </a:rPr>
              <a:t>Clustering</a:t>
            </a:r>
          </a:p>
          <a:p>
            <a:pPr lvl="1">
              <a:lnSpc>
                <a:spcPct val="100000"/>
              </a:lnSpc>
              <a:buFont typeface="Wingdings" panose="05000000000000000000" pitchFamily="2" charset="2"/>
              <a:buChar char="Ø"/>
            </a:pPr>
            <a:r>
              <a:rPr lang="en-US" altLang="en-US" dirty="0">
                <a:latin typeface="Calibri" panose="020F0502020204030204" pitchFamily="34" charset="0"/>
                <a:cs typeface="Calibri" panose="020F0502020204030204" pitchFamily="34" charset="0"/>
              </a:rPr>
              <a:t>Detect and remove outliers</a:t>
            </a:r>
          </a:p>
          <a:p>
            <a:pPr>
              <a:lnSpc>
                <a:spcPct val="100000"/>
              </a:lnSpc>
            </a:pPr>
            <a:r>
              <a:rPr lang="en-US" altLang="en-US" sz="2400" b="1" dirty="0">
                <a:latin typeface="Calibri" panose="020F0502020204030204" pitchFamily="34" charset="0"/>
                <a:cs typeface="Calibri" panose="020F0502020204030204" pitchFamily="34" charset="0"/>
              </a:rPr>
              <a:t>Semi-automated method</a:t>
            </a:r>
          </a:p>
          <a:p>
            <a:pPr lvl="1">
              <a:lnSpc>
                <a:spcPct val="100000"/>
              </a:lnSpc>
              <a:buFont typeface="Wingdings" panose="05000000000000000000" pitchFamily="2" charset="2"/>
              <a:buChar char="Ø"/>
            </a:pPr>
            <a:r>
              <a:rPr lang="en-US" altLang="en-US" dirty="0">
                <a:latin typeface="Calibri" panose="020F0502020204030204" pitchFamily="34" charset="0"/>
                <a:cs typeface="Calibri" panose="020F0502020204030204" pitchFamily="34" charset="0"/>
              </a:rPr>
              <a:t>Combined computer and human inspection</a:t>
            </a:r>
          </a:p>
          <a:p>
            <a:pPr lvl="1">
              <a:lnSpc>
                <a:spcPct val="100000"/>
              </a:lnSpc>
              <a:buFont typeface="Wingdings" panose="05000000000000000000" pitchFamily="2" charset="2"/>
              <a:buChar char="Ø"/>
            </a:pPr>
            <a:r>
              <a:rPr lang="en-US" altLang="en-US" dirty="0">
                <a:latin typeface="Calibri" panose="020F0502020204030204" pitchFamily="34" charset="0"/>
                <a:cs typeface="Calibri" panose="020F0502020204030204" pitchFamily="34" charset="0"/>
              </a:rPr>
              <a:t>Detect suspicious values and check manually</a:t>
            </a:r>
          </a:p>
          <a:p>
            <a:pPr>
              <a:lnSpc>
                <a:spcPct val="100000"/>
              </a:lnSpc>
            </a:pPr>
            <a:r>
              <a:rPr lang="en-US" altLang="en-US" sz="2400" b="1" dirty="0">
                <a:latin typeface="Calibri" panose="020F0502020204030204" pitchFamily="34" charset="0"/>
                <a:cs typeface="Calibri" panose="020F0502020204030204" pitchFamily="34" charset="0"/>
              </a:rPr>
              <a:t>Regression</a:t>
            </a:r>
          </a:p>
          <a:p>
            <a:pPr lvl="1">
              <a:lnSpc>
                <a:spcPct val="100000"/>
              </a:lnSpc>
              <a:buFont typeface="Wingdings" panose="05000000000000000000" pitchFamily="2" charset="2"/>
              <a:buChar char="Ø"/>
            </a:pPr>
            <a:r>
              <a:rPr lang="en-US" altLang="en-US" dirty="0">
                <a:latin typeface="Calibri" panose="020F0502020204030204" pitchFamily="34" charset="0"/>
                <a:cs typeface="Calibri" panose="020F0502020204030204" pitchFamily="34" charset="0"/>
              </a:rPr>
              <a:t>Smooth by fitting the data into regression functions</a:t>
            </a:r>
          </a:p>
        </p:txBody>
      </p:sp>
    </p:spTree>
    <p:extLst>
      <p:ext uri="{BB962C8B-B14F-4D97-AF65-F5344CB8AC3E}">
        <p14:creationId xmlns:p14="http://schemas.microsoft.com/office/powerpoint/2010/main" val="6541172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387996B-C360-D342-AA8B-607C5C1193CC}"/>
              </a:ext>
            </a:extLst>
          </p:cNvPr>
          <p:cNvPicPr>
            <a:picLocks noChangeAspect="1"/>
          </p:cNvPicPr>
          <p:nvPr/>
        </p:nvPicPr>
        <p:blipFill>
          <a:blip r:embed="rId3"/>
          <a:stretch>
            <a:fillRect/>
          </a:stretch>
        </p:blipFill>
        <p:spPr>
          <a:xfrm>
            <a:off x="714153" y="4492734"/>
            <a:ext cx="11269718" cy="2046178"/>
          </a:xfrm>
          <a:prstGeom prst="rect">
            <a:avLst/>
          </a:prstGeom>
        </p:spPr>
      </p:pic>
      <p:sp>
        <p:nvSpPr>
          <p:cNvPr id="2" name="Title 1">
            <a:extLst>
              <a:ext uri="{FF2B5EF4-FFF2-40B4-BE49-F238E27FC236}">
                <a16:creationId xmlns:a16="http://schemas.microsoft.com/office/drawing/2014/main" id="{8A17F531-07E8-BD4D-B69C-89815AD29383}"/>
              </a:ext>
            </a:extLst>
          </p:cNvPr>
          <p:cNvSpPr>
            <a:spLocks noGrp="1"/>
          </p:cNvSpPr>
          <p:nvPr>
            <p:ph type="title"/>
          </p:nvPr>
        </p:nvSpPr>
        <p:spPr>
          <a:xfrm>
            <a:off x="922282" y="61155"/>
            <a:ext cx="11269718" cy="1325563"/>
          </a:xfrm>
        </p:spPr>
        <p:txBody>
          <a:bodyPr vert="horz" lIns="91440" tIns="45720" rIns="91440" bIns="45720" rtlCol="0" anchor="ctr">
            <a:normAutofit/>
          </a:bodyPr>
          <a:lstStyle/>
          <a:p>
            <a:r>
              <a:rPr lang="en-US" b="1" dirty="0">
                <a:latin typeface="Calibri" panose="020F0502020204030204" pitchFamily="34" charset="0"/>
                <a:cs typeface="Calibri" panose="020F0502020204030204" pitchFamily="34" charset="0"/>
              </a:rPr>
              <a:t>A useful tool: Regular expressions (Regex)</a:t>
            </a:r>
          </a:p>
        </p:txBody>
      </p:sp>
      <p:sp>
        <p:nvSpPr>
          <p:cNvPr id="5" name="Slide Number Placeholder 4">
            <a:extLst>
              <a:ext uri="{FF2B5EF4-FFF2-40B4-BE49-F238E27FC236}">
                <a16:creationId xmlns:a16="http://schemas.microsoft.com/office/drawing/2014/main" id="{2946AFE6-54B0-AC40-A6E7-3240B667E6C6}"/>
              </a:ext>
            </a:extLst>
          </p:cNvPr>
          <p:cNvSpPr>
            <a:spLocks noGrp="1"/>
          </p:cNvSpPr>
          <p:nvPr>
            <p:ph type="sldNum" sz="quarter" idx="12"/>
          </p:nvPr>
        </p:nvSpPr>
        <p:spPr/>
        <p:txBody>
          <a:bodyPr/>
          <a:lstStyle/>
          <a:p>
            <a:fld id="{C399462D-D873-47C0-B287-693A0FDAC09B}" type="slidenum">
              <a:rPr lang="zh-CN" altLang="en-US" smtClean="0">
                <a:latin typeface="Calibri" panose="020F0502020204030204" pitchFamily="34" charset="0"/>
                <a:cs typeface="Calibri" panose="020F0502020204030204" pitchFamily="34" charset="0"/>
              </a:rPr>
              <a:t>18</a:t>
            </a:fld>
            <a:endParaRPr lang="zh-CN" altLang="en-US" dirty="0">
              <a:latin typeface="Calibri" panose="020F0502020204030204" pitchFamily="34" charset="0"/>
              <a:cs typeface="Calibri" panose="020F0502020204030204" pitchFamily="34" charset="0"/>
            </a:endParaRPr>
          </a:p>
        </p:txBody>
      </p:sp>
      <p:sp>
        <p:nvSpPr>
          <p:cNvPr id="7" name="Rectangle 3">
            <a:extLst>
              <a:ext uri="{FF2B5EF4-FFF2-40B4-BE49-F238E27FC236}">
                <a16:creationId xmlns:a16="http://schemas.microsoft.com/office/drawing/2014/main" id="{4C318914-BF55-CDEE-247C-7DC304F9AA7A}"/>
              </a:ext>
            </a:extLst>
          </p:cNvPr>
          <p:cNvSpPr txBox="1">
            <a:spLocks noChangeArrowheads="1"/>
          </p:cNvSpPr>
          <p:nvPr/>
        </p:nvSpPr>
        <p:spPr>
          <a:xfrm>
            <a:off x="714153" y="1227185"/>
            <a:ext cx="10763693" cy="50292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altLang="en-US" sz="2400" b="1" dirty="0">
                <a:latin typeface="Calibri" panose="020F0502020204030204" pitchFamily="34" charset="0"/>
                <a:cs typeface="Calibri" panose="020F0502020204030204" pitchFamily="34" charset="0"/>
              </a:rPr>
              <a:t>What is Regex</a:t>
            </a:r>
          </a:p>
          <a:p>
            <a:pPr lvl="1">
              <a:lnSpc>
                <a:spcPct val="100000"/>
              </a:lnSpc>
              <a:buFont typeface="Wingdings" panose="05000000000000000000" pitchFamily="2" charset="2"/>
              <a:buChar char="Ø"/>
            </a:pPr>
            <a:r>
              <a:rPr lang="en-US" altLang="en-US" dirty="0">
                <a:latin typeface="Calibri" panose="020F0502020204030204" pitchFamily="34" charset="0"/>
                <a:cs typeface="Calibri" panose="020F0502020204030204" pitchFamily="34" charset="0"/>
              </a:rPr>
              <a:t>A regular expression is a sequence of characters that specifies a search pattern in text.</a:t>
            </a:r>
          </a:p>
          <a:p>
            <a:pPr lvl="1">
              <a:lnSpc>
                <a:spcPct val="100000"/>
              </a:lnSpc>
              <a:buFont typeface="Wingdings" panose="05000000000000000000" pitchFamily="2" charset="2"/>
              <a:buChar char="Ø"/>
            </a:pPr>
            <a:r>
              <a:rPr lang="en-US" altLang="en-US" dirty="0">
                <a:latin typeface="Calibri" panose="020F0502020204030204" pitchFamily="34" charset="0"/>
                <a:cs typeface="Calibri" panose="020F0502020204030204" pitchFamily="34" charset="0"/>
              </a:rPr>
              <a:t>It can be used when</a:t>
            </a:r>
          </a:p>
          <a:p>
            <a:pPr lvl="2">
              <a:lnSpc>
                <a:spcPct val="100000"/>
              </a:lnSpc>
              <a:buFont typeface="Wingdings" panose="05000000000000000000" pitchFamily="2" charset="2"/>
              <a:buChar char="Ø"/>
            </a:pPr>
            <a:r>
              <a:rPr lang="en-US" altLang="en-US" dirty="0">
                <a:latin typeface="Calibri" panose="020F0502020204030204" pitchFamily="34" charset="0"/>
                <a:cs typeface="Calibri" panose="020F0502020204030204" pitchFamily="34" charset="0"/>
              </a:rPr>
              <a:t>testing the pattern within the string</a:t>
            </a:r>
          </a:p>
          <a:p>
            <a:pPr lvl="2">
              <a:lnSpc>
                <a:spcPct val="100000"/>
              </a:lnSpc>
              <a:buFont typeface="Wingdings" panose="05000000000000000000" pitchFamily="2" charset="2"/>
              <a:buChar char="Ø"/>
            </a:pPr>
            <a:r>
              <a:rPr lang="en-US" altLang="en-US" dirty="0">
                <a:latin typeface="Calibri" panose="020F0502020204030204" pitchFamily="34" charset="0"/>
                <a:cs typeface="Calibri" panose="020F0502020204030204" pitchFamily="34" charset="0"/>
              </a:rPr>
              <a:t>identify specific text in a document, delete the text completely, or replace it with other text</a:t>
            </a:r>
          </a:p>
          <a:p>
            <a:pPr lvl="2">
              <a:lnSpc>
                <a:spcPct val="100000"/>
              </a:lnSpc>
              <a:buFont typeface="Wingdings" panose="05000000000000000000" pitchFamily="2" charset="2"/>
              <a:buChar char="Ø"/>
            </a:pPr>
            <a:r>
              <a:rPr lang="en-US" altLang="en-US" dirty="0">
                <a:latin typeface="Calibri" panose="020F0502020204030204" pitchFamily="34" charset="0"/>
                <a:cs typeface="Calibri" panose="020F0502020204030204" pitchFamily="34" charset="0"/>
              </a:rPr>
              <a:t>extract substrings from strings based on pattern matching</a:t>
            </a:r>
          </a:p>
          <a:p>
            <a:pPr>
              <a:lnSpc>
                <a:spcPct val="100000"/>
              </a:lnSpc>
            </a:pPr>
            <a:r>
              <a:rPr lang="en-US" altLang="en-US" sz="2400" b="1" dirty="0">
                <a:latin typeface="Calibri" panose="020F0502020204030204" pitchFamily="34" charset="0"/>
                <a:cs typeface="Calibri" panose="020F0502020204030204" pitchFamily="34" charset="0"/>
              </a:rPr>
              <a:t>Regex examples </a:t>
            </a:r>
          </a:p>
        </p:txBody>
      </p:sp>
      <p:sp>
        <p:nvSpPr>
          <p:cNvPr id="9" name="TextBox 8">
            <a:extLst>
              <a:ext uri="{FF2B5EF4-FFF2-40B4-BE49-F238E27FC236}">
                <a16:creationId xmlns:a16="http://schemas.microsoft.com/office/drawing/2014/main" id="{AE7FBDEF-F36B-9946-930D-D0113A755726}"/>
              </a:ext>
            </a:extLst>
          </p:cNvPr>
          <p:cNvSpPr txBox="1"/>
          <p:nvPr/>
        </p:nvSpPr>
        <p:spPr>
          <a:xfrm>
            <a:off x="714153" y="6552198"/>
            <a:ext cx="6099858" cy="338554"/>
          </a:xfrm>
          <a:prstGeom prst="rect">
            <a:avLst/>
          </a:prstGeom>
          <a:noFill/>
        </p:spPr>
        <p:txBody>
          <a:bodyPr wrap="square">
            <a:spAutoFit/>
          </a:bodyPr>
          <a:lstStyle/>
          <a:p>
            <a:r>
              <a:rPr lang="en-US" sz="1600" dirty="0">
                <a:latin typeface="Calibri" panose="020F0502020204030204" pitchFamily="34" charset="0"/>
                <a:cs typeface="Calibri" panose="020F0502020204030204" pitchFamily="34" charset="0"/>
              </a:rPr>
              <a:t>Refer to https://</a:t>
            </a:r>
            <a:r>
              <a:rPr lang="en-US" sz="1600" dirty="0" err="1">
                <a:latin typeface="Calibri" panose="020F0502020204030204" pitchFamily="34" charset="0"/>
                <a:cs typeface="Calibri" panose="020F0502020204030204" pitchFamily="34" charset="0"/>
              </a:rPr>
              <a:t>en.wikibooks.org</a:t>
            </a:r>
            <a:r>
              <a:rPr lang="en-US" sz="1600" dirty="0">
                <a:latin typeface="Calibri" panose="020F0502020204030204" pitchFamily="34" charset="0"/>
                <a:cs typeface="Calibri" panose="020F0502020204030204" pitchFamily="34" charset="0"/>
              </a:rPr>
              <a:t>/wiki/</a:t>
            </a:r>
            <a:r>
              <a:rPr lang="en-US" sz="1600" dirty="0" err="1">
                <a:latin typeface="Calibri" panose="020F0502020204030204" pitchFamily="34" charset="0"/>
                <a:cs typeface="Calibri" panose="020F0502020204030204" pitchFamily="34" charset="0"/>
              </a:rPr>
              <a:t>Regular_Expressions</a:t>
            </a:r>
            <a:endParaRPr lang="en-US" sz="16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8677233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7F531-07E8-BD4D-B69C-89815AD29383}"/>
              </a:ext>
            </a:extLst>
          </p:cNvPr>
          <p:cNvSpPr>
            <a:spLocks noGrp="1"/>
          </p:cNvSpPr>
          <p:nvPr>
            <p:ph type="title"/>
          </p:nvPr>
        </p:nvSpPr>
        <p:spPr>
          <a:xfrm>
            <a:off x="922282" y="61155"/>
            <a:ext cx="11269718" cy="1325563"/>
          </a:xfrm>
        </p:spPr>
        <p:txBody>
          <a:bodyPr vert="horz" lIns="91440" tIns="45720" rIns="91440" bIns="45720" rtlCol="0" anchor="ctr">
            <a:normAutofit/>
          </a:bodyPr>
          <a:lstStyle/>
          <a:p>
            <a:r>
              <a:rPr lang="en-US" b="1" dirty="0">
                <a:latin typeface="Calibri" panose="020F0502020204030204" pitchFamily="34" charset="0"/>
                <a:cs typeface="Calibri" panose="020F0502020204030204" pitchFamily="34" charset="0"/>
              </a:rPr>
              <a:t>Data transformation</a:t>
            </a:r>
          </a:p>
        </p:txBody>
      </p:sp>
      <p:sp>
        <p:nvSpPr>
          <p:cNvPr id="5" name="Slide Number Placeholder 4">
            <a:extLst>
              <a:ext uri="{FF2B5EF4-FFF2-40B4-BE49-F238E27FC236}">
                <a16:creationId xmlns:a16="http://schemas.microsoft.com/office/drawing/2014/main" id="{2946AFE6-54B0-AC40-A6E7-3240B667E6C6}"/>
              </a:ext>
            </a:extLst>
          </p:cNvPr>
          <p:cNvSpPr>
            <a:spLocks noGrp="1"/>
          </p:cNvSpPr>
          <p:nvPr>
            <p:ph type="sldNum" sz="quarter" idx="12"/>
          </p:nvPr>
        </p:nvSpPr>
        <p:spPr/>
        <p:txBody>
          <a:bodyPr/>
          <a:lstStyle/>
          <a:p>
            <a:fld id="{C399462D-D873-47C0-B287-693A0FDAC09B}" type="slidenum">
              <a:rPr lang="zh-CN" altLang="en-US" smtClean="0">
                <a:latin typeface="Calibri" panose="020F0502020204030204" pitchFamily="34" charset="0"/>
                <a:cs typeface="Calibri" panose="020F0502020204030204" pitchFamily="34" charset="0"/>
              </a:rPr>
              <a:t>19</a:t>
            </a:fld>
            <a:endParaRPr lang="zh-CN" altLang="en-US" dirty="0">
              <a:latin typeface="Calibri" panose="020F0502020204030204" pitchFamily="34" charset="0"/>
              <a:cs typeface="Calibri" panose="020F0502020204030204" pitchFamily="34" charset="0"/>
            </a:endParaRPr>
          </a:p>
        </p:txBody>
      </p:sp>
      <p:sp>
        <p:nvSpPr>
          <p:cNvPr id="6" name="Rectangle 3">
            <a:extLst>
              <a:ext uri="{FF2B5EF4-FFF2-40B4-BE49-F238E27FC236}">
                <a16:creationId xmlns:a16="http://schemas.microsoft.com/office/drawing/2014/main" id="{368B8B01-B5AF-EBCE-796C-D71CBDFBC1F1}"/>
              </a:ext>
            </a:extLst>
          </p:cNvPr>
          <p:cNvSpPr txBox="1">
            <a:spLocks noChangeArrowheads="1"/>
          </p:cNvSpPr>
          <p:nvPr/>
        </p:nvSpPr>
        <p:spPr>
          <a:xfrm>
            <a:off x="685799" y="1291856"/>
            <a:ext cx="11020647" cy="57150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0000"/>
              </a:lnSpc>
            </a:pPr>
            <a:r>
              <a:rPr lang="en-US" altLang="en-US" sz="2400" b="1" dirty="0">
                <a:latin typeface="Calibri" panose="020F0502020204030204" pitchFamily="34" charset="0"/>
                <a:cs typeface="Calibri" panose="020F0502020204030204" pitchFamily="34" charset="0"/>
              </a:rPr>
              <a:t>Normalization: </a:t>
            </a:r>
            <a:r>
              <a:rPr lang="en-US" altLang="en-US" sz="2400" dirty="0">
                <a:latin typeface="Calibri" panose="020F0502020204030204" pitchFamily="34" charset="0"/>
                <a:cs typeface="Calibri" panose="020F0502020204030204" pitchFamily="34" charset="0"/>
              </a:rPr>
              <a:t>scaled to fall within a small, specified range</a:t>
            </a:r>
          </a:p>
          <a:p>
            <a:pPr lvl="1">
              <a:lnSpc>
                <a:spcPct val="110000"/>
              </a:lnSpc>
              <a:buFont typeface="Wingdings" panose="05000000000000000000" pitchFamily="2" charset="2"/>
              <a:buChar char="Ø"/>
            </a:pPr>
            <a:r>
              <a:rPr lang="en-US" altLang="en-US" dirty="0">
                <a:latin typeface="Calibri" panose="020F0502020204030204" pitchFamily="34" charset="0"/>
                <a:cs typeface="Calibri" panose="020F0502020204030204" pitchFamily="34" charset="0"/>
              </a:rPr>
              <a:t>min-max normalization</a:t>
            </a:r>
          </a:p>
          <a:p>
            <a:pPr lvl="1">
              <a:lnSpc>
                <a:spcPct val="110000"/>
              </a:lnSpc>
              <a:buFont typeface="Wingdings" panose="05000000000000000000" pitchFamily="2" charset="2"/>
              <a:buChar char="Ø"/>
            </a:pPr>
            <a:r>
              <a:rPr lang="en-US" altLang="en-US" dirty="0">
                <a:latin typeface="Calibri" panose="020F0502020204030204" pitchFamily="34" charset="0"/>
                <a:cs typeface="Calibri" panose="020F0502020204030204" pitchFamily="34" charset="0"/>
              </a:rPr>
              <a:t>z-score normalization</a:t>
            </a:r>
          </a:p>
          <a:p>
            <a:pPr lvl="1">
              <a:lnSpc>
                <a:spcPct val="110000"/>
              </a:lnSpc>
              <a:buFont typeface="Wingdings" panose="05000000000000000000" pitchFamily="2" charset="2"/>
              <a:buChar char="Ø"/>
            </a:pPr>
            <a:r>
              <a:rPr lang="en-US" altLang="en-US" dirty="0">
                <a:latin typeface="Calibri" panose="020F0502020204030204" pitchFamily="34" charset="0"/>
                <a:cs typeface="Calibri" panose="020F0502020204030204" pitchFamily="34" charset="0"/>
              </a:rPr>
              <a:t>normalization by decimal scaling</a:t>
            </a:r>
          </a:p>
          <a:p>
            <a:pPr>
              <a:lnSpc>
                <a:spcPct val="110000"/>
              </a:lnSpc>
            </a:pPr>
            <a:r>
              <a:rPr lang="en-US" altLang="en-US" sz="2400" b="1" dirty="0">
                <a:latin typeface="Calibri" panose="020F0502020204030204" pitchFamily="34" charset="0"/>
                <a:cs typeface="Calibri" panose="020F0502020204030204" pitchFamily="34" charset="0"/>
              </a:rPr>
              <a:t>Attribute/feature construction</a:t>
            </a:r>
          </a:p>
          <a:p>
            <a:pPr lvl="1">
              <a:lnSpc>
                <a:spcPct val="110000"/>
              </a:lnSpc>
            </a:pPr>
            <a:r>
              <a:rPr lang="en-US" altLang="en-US" dirty="0">
                <a:latin typeface="Calibri" panose="020F0502020204030204" pitchFamily="34" charset="0"/>
                <a:cs typeface="Calibri" panose="020F0502020204030204" pitchFamily="34" charset="0"/>
              </a:rPr>
              <a:t>New attributes constructed from the given ones</a:t>
            </a:r>
          </a:p>
        </p:txBody>
      </p:sp>
    </p:spTree>
    <p:extLst>
      <p:ext uri="{BB962C8B-B14F-4D97-AF65-F5344CB8AC3E}">
        <p14:creationId xmlns:p14="http://schemas.microsoft.com/office/powerpoint/2010/main" val="12648087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7F531-07E8-BD4D-B69C-89815AD29383}"/>
              </a:ext>
            </a:extLst>
          </p:cNvPr>
          <p:cNvSpPr>
            <a:spLocks noGrp="1"/>
          </p:cNvSpPr>
          <p:nvPr>
            <p:ph type="title"/>
          </p:nvPr>
        </p:nvSpPr>
        <p:spPr/>
        <p:txBody>
          <a:bodyPr vert="horz" lIns="91440" tIns="45720" rIns="91440" bIns="45720" rtlCol="0" anchor="ctr">
            <a:normAutofit/>
          </a:bodyPr>
          <a:lstStyle/>
          <a:p>
            <a:r>
              <a:rPr lang="en-US" b="1" dirty="0">
                <a:latin typeface="Calibri" panose="020F0502020204030204" pitchFamily="34" charset="0"/>
                <a:cs typeface="Calibri" panose="020F0502020204030204" pitchFamily="34" charset="0"/>
              </a:rPr>
              <a:t>Outline</a:t>
            </a:r>
          </a:p>
        </p:txBody>
      </p:sp>
      <p:sp>
        <p:nvSpPr>
          <p:cNvPr id="3" name="Content Placeholder 2">
            <a:extLst>
              <a:ext uri="{FF2B5EF4-FFF2-40B4-BE49-F238E27FC236}">
                <a16:creationId xmlns:a16="http://schemas.microsoft.com/office/drawing/2014/main" id="{91F4578D-89AC-A04F-B795-76C0F1D88CF4}"/>
              </a:ext>
            </a:extLst>
          </p:cNvPr>
          <p:cNvSpPr>
            <a:spLocks noGrp="1"/>
          </p:cNvSpPr>
          <p:nvPr>
            <p:ph idx="1"/>
          </p:nvPr>
        </p:nvSpPr>
        <p:spPr>
          <a:xfrm>
            <a:off x="838200" y="1512116"/>
            <a:ext cx="10515600" cy="4351338"/>
          </a:xfrm>
        </p:spPr>
        <p:txBody>
          <a:bodyPr>
            <a:normAutofit/>
          </a:bodyPr>
          <a:lstStyle/>
          <a:p>
            <a:pPr marL="514350" indent="-514350">
              <a:lnSpc>
                <a:spcPct val="150000"/>
              </a:lnSpc>
              <a:buFont typeface="+mj-lt"/>
              <a:buAutoNum type="arabicPeriod"/>
            </a:pPr>
            <a:r>
              <a:rPr lang="en-US" dirty="0">
                <a:latin typeface="Calibri" panose="020F0502020204030204" pitchFamily="34" charset="0"/>
                <a:cs typeface="Calibri" panose="020F0502020204030204" pitchFamily="34" charset="0"/>
              </a:rPr>
              <a:t>Course review</a:t>
            </a:r>
          </a:p>
          <a:p>
            <a:pPr marL="514350" indent="-514350">
              <a:lnSpc>
                <a:spcPct val="150000"/>
              </a:lnSpc>
              <a:buFont typeface="+mj-lt"/>
              <a:buAutoNum type="arabicPeriod"/>
            </a:pPr>
            <a:r>
              <a:rPr lang="en-US" dirty="0">
                <a:latin typeface="Calibri" panose="020F0502020204030204" pitchFamily="34" charset="0"/>
                <a:cs typeface="Calibri" panose="020F0502020204030204" pitchFamily="34" charset="0"/>
              </a:rPr>
              <a:t>Final exam</a:t>
            </a:r>
          </a:p>
          <a:p>
            <a:pPr marL="514350" indent="-514350">
              <a:lnSpc>
                <a:spcPct val="150000"/>
              </a:lnSpc>
              <a:buFont typeface="+mj-lt"/>
              <a:buAutoNum type="arabicPeriod"/>
            </a:pPr>
            <a:endParaRPr lang="en-US" dirty="0">
              <a:latin typeface="Calibri" panose="020F0502020204030204" pitchFamily="34" charset="0"/>
              <a:cs typeface="Calibri" panose="020F0502020204030204" pitchFamily="34" charset="0"/>
            </a:endParaRPr>
          </a:p>
        </p:txBody>
      </p:sp>
      <p:sp>
        <p:nvSpPr>
          <p:cNvPr id="5" name="Slide Number Placeholder 4">
            <a:extLst>
              <a:ext uri="{FF2B5EF4-FFF2-40B4-BE49-F238E27FC236}">
                <a16:creationId xmlns:a16="http://schemas.microsoft.com/office/drawing/2014/main" id="{2946AFE6-54B0-AC40-A6E7-3240B667E6C6}"/>
              </a:ext>
            </a:extLst>
          </p:cNvPr>
          <p:cNvSpPr>
            <a:spLocks noGrp="1"/>
          </p:cNvSpPr>
          <p:nvPr>
            <p:ph type="sldNum" sz="quarter" idx="12"/>
          </p:nvPr>
        </p:nvSpPr>
        <p:spPr/>
        <p:txBody>
          <a:bodyPr/>
          <a:lstStyle/>
          <a:p>
            <a:fld id="{C399462D-D873-47C0-B287-693A0FDAC09B}" type="slidenum">
              <a:rPr lang="zh-CN" altLang="en-US" smtClean="0">
                <a:latin typeface="Calibri" panose="020F0502020204030204" pitchFamily="34" charset="0"/>
                <a:cs typeface="Calibri" panose="020F0502020204030204" pitchFamily="34" charset="0"/>
              </a:rPr>
              <a:t>2</a:t>
            </a:fld>
            <a:endParaRPr lang="zh-CN" alt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4459318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descr="Methods of Feature Selection. Data don't come in simple form. After… | by  Abhishek Kumar | Medium">
            <a:extLst>
              <a:ext uri="{FF2B5EF4-FFF2-40B4-BE49-F238E27FC236}">
                <a16:creationId xmlns:a16="http://schemas.microsoft.com/office/drawing/2014/main" id="{EF22DB12-0A96-F34B-B1BA-FFEFF08D9B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60020" y="4701381"/>
            <a:ext cx="6096000" cy="202009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8A17F531-07E8-BD4D-B69C-89815AD29383}"/>
              </a:ext>
            </a:extLst>
          </p:cNvPr>
          <p:cNvSpPr>
            <a:spLocks noGrp="1"/>
          </p:cNvSpPr>
          <p:nvPr>
            <p:ph type="title"/>
          </p:nvPr>
        </p:nvSpPr>
        <p:spPr>
          <a:xfrm>
            <a:off x="1" y="136525"/>
            <a:ext cx="12107918" cy="1325563"/>
          </a:xfrm>
        </p:spPr>
        <p:txBody>
          <a:bodyPr vert="horz" lIns="91440" tIns="45720" rIns="91440" bIns="45720" rtlCol="0" anchor="ctr">
            <a:normAutofit/>
          </a:bodyPr>
          <a:lstStyle/>
          <a:p>
            <a:r>
              <a:rPr lang="en-US" b="1" dirty="0">
                <a:latin typeface="Calibri" panose="020F0502020204030204" pitchFamily="34" charset="0"/>
                <a:cs typeface="Calibri" panose="020F0502020204030204" pitchFamily="34" charset="0"/>
              </a:rPr>
              <a:t>Data reduction example – dimensionality reduction</a:t>
            </a:r>
          </a:p>
        </p:txBody>
      </p:sp>
      <p:sp>
        <p:nvSpPr>
          <p:cNvPr id="5" name="Slide Number Placeholder 4">
            <a:extLst>
              <a:ext uri="{FF2B5EF4-FFF2-40B4-BE49-F238E27FC236}">
                <a16:creationId xmlns:a16="http://schemas.microsoft.com/office/drawing/2014/main" id="{2946AFE6-54B0-AC40-A6E7-3240B667E6C6}"/>
              </a:ext>
            </a:extLst>
          </p:cNvPr>
          <p:cNvSpPr>
            <a:spLocks noGrp="1"/>
          </p:cNvSpPr>
          <p:nvPr>
            <p:ph type="sldNum" sz="quarter" idx="12"/>
          </p:nvPr>
        </p:nvSpPr>
        <p:spPr/>
        <p:txBody>
          <a:bodyPr/>
          <a:lstStyle/>
          <a:p>
            <a:fld id="{C399462D-D873-47C0-B287-693A0FDAC09B}" type="slidenum">
              <a:rPr lang="zh-CN" altLang="en-US" smtClean="0">
                <a:latin typeface="Calibri" panose="020F0502020204030204" pitchFamily="34" charset="0"/>
                <a:cs typeface="Calibri" panose="020F0502020204030204" pitchFamily="34" charset="0"/>
              </a:rPr>
              <a:t>20</a:t>
            </a:fld>
            <a:endParaRPr lang="zh-CN" altLang="en-US" dirty="0">
              <a:latin typeface="Calibri" panose="020F0502020204030204" pitchFamily="34" charset="0"/>
              <a:cs typeface="Calibri" panose="020F0502020204030204" pitchFamily="34" charset="0"/>
            </a:endParaRPr>
          </a:p>
        </p:txBody>
      </p:sp>
      <p:sp>
        <p:nvSpPr>
          <p:cNvPr id="7" name="Rectangle 3">
            <a:extLst>
              <a:ext uri="{FF2B5EF4-FFF2-40B4-BE49-F238E27FC236}">
                <a16:creationId xmlns:a16="http://schemas.microsoft.com/office/drawing/2014/main" id="{D0255EB8-FC5C-DA69-1A8E-49253CA577AB}"/>
              </a:ext>
            </a:extLst>
          </p:cNvPr>
          <p:cNvSpPr txBox="1">
            <a:spLocks noChangeArrowheads="1"/>
          </p:cNvSpPr>
          <p:nvPr/>
        </p:nvSpPr>
        <p:spPr>
          <a:xfrm>
            <a:off x="838200" y="1209675"/>
            <a:ext cx="11045709" cy="50101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en-US" altLang="en-US" b="1" dirty="0">
                <a:latin typeface="Calibri" panose="020F0502020204030204" pitchFamily="34" charset="0"/>
                <a:cs typeface="Calibri" panose="020F0502020204030204" pitchFamily="34" charset="0"/>
              </a:rPr>
              <a:t>Feature selection </a:t>
            </a:r>
            <a:r>
              <a:rPr lang="en-US" altLang="en-US" dirty="0">
                <a:latin typeface="Calibri" panose="020F0502020204030204" pitchFamily="34" charset="0"/>
                <a:cs typeface="Calibri" panose="020F0502020204030204" pitchFamily="34" charset="0"/>
              </a:rPr>
              <a:t>(i.e., attribute subset selection):</a:t>
            </a:r>
          </a:p>
          <a:p>
            <a:pPr lvl="1">
              <a:lnSpc>
                <a:spcPct val="150000"/>
              </a:lnSpc>
            </a:pPr>
            <a:r>
              <a:rPr lang="en-US" altLang="en-US" sz="2800" dirty="0">
                <a:latin typeface="Calibri" panose="020F0502020204030204" pitchFamily="34" charset="0"/>
                <a:cs typeface="Calibri" panose="020F0502020204030204" pitchFamily="34" charset="0"/>
              </a:rPr>
              <a:t>Select a minimum set of features </a:t>
            </a:r>
            <a:r>
              <a:rPr lang="en-US" altLang="en-US" sz="2800" dirty="0">
                <a:latin typeface="Calibri" panose="020F0502020204030204" pitchFamily="34" charset="0"/>
                <a:cs typeface="Calibri" panose="020F0502020204030204" pitchFamily="34" charset="0"/>
                <a:sym typeface="Symbol" panose="05050102010706020507" pitchFamily="18" charset="2"/>
              </a:rPr>
              <a:t>such that the probability distribution of different classes given the values for those features is as close as possible to the original distribution given the values of all features.</a:t>
            </a:r>
          </a:p>
          <a:p>
            <a:pPr lvl="1">
              <a:lnSpc>
                <a:spcPct val="150000"/>
              </a:lnSpc>
            </a:pPr>
            <a:r>
              <a:rPr lang="en-US" altLang="en-US" sz="2800" dirty="0">
                <a:latin typeface="Calibri" panose="020F0502020204030204" pitchFamily="34" charset="0"/>
                <a:cs typeface="Calibri" panose="020F0502020204030204" pitchFamily="34" charset="0"/>
                <a:sym typeface="Symbol" panose="05050102010706020507" pitchFamily="18" charset="2"/>
              </a:rPr>
              <a:t>Nice side-effect: reduces # of attributes in the discovered patterns, easier to understand.</a:t>
            </a:r>
          </a:p>
        </p:txBody>
      </p:sp>
    </p:spTree>
    <p:extLst>
      <p:ext uri="{BB962C8B-B14F-4D97-AF65-F5344CB8AC3E}">
        <p14:creationId xmlns:p14="http://schemas.microsoft.com/office/powerpoint/2010/main" val="10924539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7F531-07E8-BD4D-B69C-89815AD29383}"/>
              </a:ext>
            </a:extLst>
          </p:cNvPr>
          <p:cNvSpPr>
            <a:spLocks noGrp="1"/>
          </p:cNvSpPr>
          <p:nvPr>
            <p:ph type="title"/>
          </p:nvPr>
        </p:nvSpPr>
        <p:spPr>
          <a:xfrm>
            <a:off x="838200" y="136525"/>
            <a:ext cx="11269718" cy="1325563"/>
          </a:xfrm>
        </p:spPr>
        <p:txBody>
          <a:bodyPr vert="horz" lIns="91440" tIns="45720" rIns="91440" bIns="45720" rtlCol="0" anchor="ctr">
            <a:normAutofit/>
          </a:bodyPr>
          <a:lstStyle/>
          <a:p>
            <a:r>
              <a:rPr lang="en-US" b="1" dirty="0">
                <a:latin typeface="Calibri" panose="020F0502020204030204" pitchFamily="34" charset="0"/>
                <a:cs typeface="Calibri" panose="020F0502020204030204" pitchFamily="34" charset="0"/>
              </a:rPr>
              <a:t>Data discretization</a:t>
            </a:r>
          </a:p>
        </p:txBody>
      </p:sp>
      <p:sp>
        <p:nvSpPr>
          <p:cNvPr id="5" name="Slide Number Placeholder 4">
            <a:extLst>
              <a:ext uri="{FF2B5EF4-FFF2-40B4-BE49-F238E27FC236}">
                <a16:creationId xmlns:a16="http://schemas.microsoft.com/office/drawing/2014/main" id="{2946AFE6-54B0-AC40-A6E7-3240B667E6C6}"/>
              </a:ext>
            </a:extLst>
          </p:cNvPr>
          <p:cNvSpPr>
            <a:spLocks noGrp="1"/>
          </p:cNvSpPr>
          <p:nvPr>
            <p:ph type="sldNum" sz="quarter" idx="12"/>
          </p:nvPr>
        </p:nvSpPr>
        <p:spPr/>
        <p:txBody>
          <a:bodyPr/>
          <a:lstStyle/>
          <a:p>
            <a:fld id="{C399462D-D873-47C0-B287-693A0FDAC09B}" type="slidenum">
              <a:rPr lang="zh-CN" altLang="en-US" smtClean="0">
                <a:latin typeface="Calibri" panose="020F0502020204030204" pitchFamily="34" charset="0"/>
                <a:cs typeface="Calibri" panose="020F0502020204030204" pitchFamily="34" charset="0"/>
              </a:rPr>
              <a:t>21</a:t>
            </a:fld>
            <a:endParaRPr lang="zh-CN" altLang="en-US" dirty="0">
              <a:latin typeface="Calibri" panose="020F0502020204030204" pitchFamily="34" charset="0"/>
              <a:cs typeface="Calibri" panose="020F0502020204030204" pitchFamily="34" charset="0"/>
            </a:endParaRPr>
          </a:p>
        </p:txBody>
      </p:sp>
      <p:sp>
        <p:nvSpPr>
          <p:cNvPr id="7" name="Rectangle 3">
            <a:extLst>
              <a:ext uri="{FF2B5EF4-FFF2-40B4-BE49-F238E27FC236}">
                <a16:creationId xmlns:a16="http://schemas.microsoft.com/office/drawing/2014/main" id="{7003C754-8609-1C80-8CA9-754374F8E2FC}"/>
              </a:ext>
            </a:extLst>
          </p:cNvPr>
          <p:cNvSpPr txBox="1">
            <a:spLocks noChangeArrowheads="1"/>
          </p:cNvSpPr>
          <p:nvPr/>
        </p:nvSpPr>
        <p:spPr>
          <a:xfrm>
            <a:off x="838200" y="1689368"/>
            <a:ext cx="9851065" cy="45720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lnSpc>
                <a:spcPct val="170000"/>
              </a:lnSpc>
              <a:buFont typeface="+mj-lt"/>
              <a:buAutoNum type="arabicPeriod"/>
            </a:pPr>
            <a:r>
              <a:rPr lang="en-US" altLang="en-US" b="1" dirty="0">
                <a:latin typeface="Calibri" panose="020F0502020204030204" pitchFamily="34" charset="0"/>
                <a:cs typeface="Calibri" panose="020F0502020204030204" pitchFamily="34" charset="0"/>
              </a:rPr>
              <a:t>Hierarchical and recursive decomposition</a:t>
            </a:r>
            <a:r>
              <a:rPr lang="en-US" altLang="en-US" dirty="0">
                <a:latin typeface="Calibri" panose="020F0502020204030204" pitchFamily="34" charset="0"/>
                <a:cs typeface="Calibri" panose="020F0502020204030204" pitchFamily="34" charset="0"/>
              </a:rPr>
              <a:t> using:</a:t>
            </a:r>
          </a:p>
          <a:p>
            <a:pPr lvl="1">
              <a:lnSpc>
                <a:spcPct val="170000"/>
              </a:lnSpc>
              <a:buFont typeface="Wingdings" panose="05000000000000000000" pitchFamily="2" charset="2"/>
              <a:buChar char="Ø"/>
            </a:pPr>
            <a:r>
              <a:rPr lang="en-US" altLang="en-US" sz="2800" dirty="0">
                <a:latin typeface="Calibri" panose="020F0502020204030204" pitchFamily="34" charset="0"/>
                <a:cs typeface="Calibri" panose="020F0502020204030204" pitchFamily="34" charset="0"/>
              </a:rPr>
              <a:t>Binning (data smoothing)</a:t>
            </a:r>
          </a:p>
          <a:p>
            <a:pPr lvl="1">
              <a:lnSpc>
                <a:spcPct val="170000"/>
              </a:lnSpc>
              <a:buFont typeface="Wingdings" panose="05000000000000000000" pitchFamily="2" charset="2"/>
              <a:buChar char="Ø"/>
            </a:pPr>
            <a:r>
              <a:rPr lang="en-US" altLang="en-US" sz="2800" dirty="0">
                <a:latin typeface="Calibri" panose="020F0502020204030204" pitchFamily="34" charset="0"/>
                <a:cs typeface="Calibri" panose="020F0502020204030204" pitchFamily="34" charset="0"/>
              </a:rPr>
              <a:t>Histogram analysis (numerosity reduction) </a:t>
            </a:r>
          </a:p>
          <a:p>
            <a:pPr lvl="1">
              <a:lnSpc>
                <a:spcPct val="170000"/>
              </a:lnSpc>
              <a:buFont typeface="Wingdings" panose="05000000000000000000" pitchFamily="2" charset="2"/>
              <a:buChar char="Ø"/>
            </a:pPr>
            <a:r>
              <a:rPr lang="en-US" altLang="en-US" sz="2800" dirty="0">
                <a:latin typeface="Calibri" panose="020F0502020204030204" pitchFamily="34" charset="0"/>
                <a:cs typeface="Calibri" panose="020F0502020204030204" pitchFamily="34" charset="0"/>
              </a:rPr>
              <a:t>Clustering analysis (numerosity reduction)</a:t>
            </a:r>
          </a:p>
          <a:p>
            <a:pPr marL="514350" indent="-514350">
              <a:lnSpc>
                <a:spcPct val="170000"/>
              </a:lnSpc>
              <a:buFont typeface="+mj-lt"/>
              <a:buAutoNum type="arabicPeriod"/>
            </a:pPr>
            <a:r>
              <a:rPr lang="en-US" altLang="en-US" b="1" dirty="0">
                <a:latin typeface="Calibri" panose="020F0502020204030204" pitchFamily="34" charset="0"/>
                <a:cs typeface="Calibri" panose="020F0502020204030204" pitchFamily="34" charset="0"/>
              </a:rPr>
              <a:t>Entropy-based discretization</a:t>
            </a:r>
          </a:p>
          <a:p>
            <a:pPr marL="514350" indent="-514350">
              <a:lnSpc>
                <a:spcPct val="170000"/>
              </a:lnSpc>
              <a:buFont typeface="+mj-lt"/>
              <a:buAutoNum type="arabicPeriod"/>
            </a:pPr>
            <a:r>
              <a:rPr lang="en-US" altLang="en-US" b="1" dirty="0">
                <a:latin typeface="Calibri" panose="020F0502020204030204" pitchFamily="34" charset="0"/>
                <a:cs typeface="Calibri" panose="020F0502020204030204" pitchFamily="34" charset="0"/>
              </a:rPr>
              <a:t>Segmentation by natural partitioning</a:t>
            </a:r>
          </a:p>
        </p:txBody>
      </p:sp>
      <p:sp>
        <p:nvSpPr>
          <p:cNvPr id="8" name="Rectangle 2">
            <a:extLst>
              <a:ext uri="{FF2B5EF4-FFF2-40B4-BE49-F238E27FC236}">
                <a16:creationId xmlns:a16="http://schemas.microsoft.com/office/drawing/2014/main" id="{10AC9E25-F121-01E1-D493-B364257DB572}"/>
              </a:ext>
            </a:extLst>
          </p:cNvPr>
          <p:cNvSpPr txBox="1">
            <a:spLocks noChangeArrowheads="1"/>
          </p:cNvSpPr>
          <p:nvPr/>
        </p:nvSpPr>
        <p:spPr>
          <a:xfrm>
            <a:off x="838200" y="938079"/>
            <a:ext cx="11739664" cy="1143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en-US" sz="3200" dirty="0">
                <a:latin typeface="Calibri" panose="020F0502020204030204" pitchFamily="34" charset="0"/>
                <a:cs typeface="Calibri" panose="020F0502020204030204" pitchFamily="34" charset="0"/>
              </a:rPr>
              <a:t>Discretization and concept hierarchy generation for </a:t>
            </a:r>
            <a:r>
              <a:rPr lang="en-US" altLang="en-US" sz="3200" b="1" dirty="0">
                <a:latin typeface="Calibri" panose="020F0502020204030204" pitchFamily="34" charset="0"/>
                <a:cs typeface="Calibri" panose="020F0502020204030204" pitchFamily="34" charset="0"/>
              </a:rPr>
              <a:t>numeric data</a:t>
            </a:r>
          </a:p>
        </p:txBody>
      </p:sp>
    </p:spTree>
    <p:extLst>
      <p:ext uri="{BB962C8B-B14F-4D97-AF65-F5344CB8AC3E}">
        <p14:creationId xmlns:p14="http://schemas.microsoft.com/office/powerpoint/2010/main" val="35159039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7F531-07E8-BD4D-B69C-89815AD29383}"/>
              </a:ext>
            </a:extLst>
          </p:cNvPr>
          <p:cNvSpPr>
            <a:spLocks noGrp="1"/>
          </p:cNvSpPr>
          <p:nvPr>
            <p:ph type="title"/>
          </p:nvPr>
        </p:nvSpPr>
        <p:spPr/>
        <p:txBody>
          <a:bodyPr vert="horz" lIns="91440" tIns="45720" rIns="91440" bIns="45720" rtlCol="0" anchor="ctr">
            <a:normAutofit/>
          </a:bodyPr>
          <a:lstStyle/>
          <a:p>
            <a:r>
              <a:rPr lang="en-US" b="1" dirty="0">
                <a:latin typeface="Calibri" panose="020F0502020204030204" pitchFamily="34" charset="0"/>
                <a:cs typeface="Calibri" panose="020F0502020204030204" pitchFamily="34" charset="0"/>
              </a:rPr>
              <a:t>L4: data visualization</a:t>
            </a:r>
          </a:p>
        </p:txBody>
      </p:sp>
      <p:sp>
        <p:nvSpPr>
          <p:cNvPr id="3" name="Content Placeholder 2">
            <a:extLst>
              <a:ext uri="{FF2B5EF4-FFF2-40B4-BE49-F238E27FC236}">
                <a16:creationId xmlns:a16="http://schemas.microsoft.com/office/drawing/2014/main" id="{91F4578D-89AC-A04F-B795-76C0F1D88CF4}"/>
              </a:ext>
            </a:extLst>
          </p:cNvPr>
          <p:cNvSpPr>
            <a:spLocks noGrp="1"/>
          </p:cNvSpPr>
          <p:nvPr>
            <p:ph idx="1"/>
          </p:nvPr>
        </p:nvSpPr>
        <p:spPr>
          <a:xfrm>
            <a:off x="838200" y="1512116"/>
            <a:ext cx="10515600" cy="4351338"/>
          </a:xfrm>
        </p:spPr>
        <p:txBody>
          <a:bodyPr>
            <a:normAutofit lnSpcReduction="10000"/>
          </a:bodyPr>
          <a:lstStyle/>
          <a:p>
            <a:pPr marL="514350" indent="-514350">
              <a:lnSpc>
                <a:spcPct val="150000"/>
              </a:lnSpc>
              <a:buFont typeface="+mj-lt"/>
              <a:buAutoNum type="arabicPeriod"/>
            </a:pPr>
            <a:r>
              <a:rPr lang="en-US" dirty="0">
                <a:latin typeface="Calibri" panose="020F0502020204030204" pitchFamily="34" charset="0"/>
                <a:cs typeface="Calibri" panose="020F0502020204030204" pitchFamily="34" charset="0"/>
              </a:rPr>
              <a:t>Introduction to Data Visualization</a:t>
            </a:r>
          </a:p>
          <a:p>
            <a:pPr marL="514350" indent="-514350">
              <a:lnSpc>
                <a:spcPct val="150000"/>
              </a:lnSpc>
              <a:buFont typeface="+mj-lt"/>
              <a:buAutoNum type="arabicPeriod"/>
            </a:pPr>
            <a:r>
              <a:rPr lang="en-US" dirty="0">
                <a:latin typeface="Calibri" panose="020F0502020204030204" pitchFamily="34" charset="0"/>
                <a:cs typeface="Calibri" panose="020F0502020204030204" pitchFamily="34" charset="0"/>
              </a:rPr>
              <a:t>C</a:t>
            </a:r>
            <a:r>
              <a:rPr lang="en-US" altLang="zh-CN" dirty="0">
                <a:latin typeface="Calibri" panose="020F0502020204030204" pitchFamily="34" charset="0"/>
                <a:cs typeface="Calibri" panose="020F0502020204030204" pitchFamily="34" charset="0"/>
              </a:rPr>
              <a:t>onventional Visualizations</a:t>
            </a:r>
            <a:endParaRPr lang="en-US" dirty="0">
              <a:latin typeface="Calibri" panose="020F0502020204030204" pitchFamily="34" charset="0"/>
              <a:cs typeface="Calibri" panose="020F0502020204030204" pitchFamily="34" charset="0"/>
            </a:endParaRPr>
          </a:p>
          <a:p>
            <a:pPr marL="514350" indent="-514350">
              <a:lnSpc>
                <a:spcPct val="150000"/>
              </a:lnSpc>
              <a:buFont typeface="+mj-lt"/>
              <a:buAutoNum type="arabicPeriod"/>
            </a:pPr>
            <a:r>
              <a:rPr lang="en-US" dirty="0">
                <a:latin typeface="Calibri" panose="020F0502020204030204" pitchFamily="34" charset="0"/>
                <a:cs typeface="Calibri" panose="020F0502020204030204" pitchFamily="34" charset="0"/>
              </a:rPr>
              <a:t>Data Visualization Skills</a:t>
            </a:r>
          </a:p>
          <a:p>
            <a:pPr marL="514350" indent="-514350">
              <a:lnSpc>
                <a:spcPct val="150000"/>
              </a:lnSpc>
              <a:buFont typeface="+mj-lt"/>
              <a:buAutoNum type="arabicPeriod"/>
            </a:pPr>
            <a:r>
              <a:rPr lang="en-US" dirty="0">
                <a:latin typeface="Calibri" panose="020F0502020204030204" pitchFamily="34" charset="0"/>
                <a:cs typeface="Calibri" panose="020F0502020204030204" pitchFamily="34" charset="0"/>
              </a:rPr>
              <a:t>Tips and Tricks</a:t>
            </a:r>
          </a:p>
          <a:p>
            <a:pPr marL="514350" indent="-514350">
              <a:lnSpc>
                <a:spcPct val="150000"/>
              </a:lnSpc>
              <a:buFont typeface="+mj-lt"/>
              <a:buAutoNum type="arabicPeriod"/>
            </a:pPr>
            <a:r>
              <a:rPr lang="en-US" dirty="0">
                <a:latin typeface="Calibri" panose="020F0502020204030204" pitchFamily="34" charset="0"/>
                <a:cs typeface="Calibri" panose="020F0502020204030204" pitchFamily="34" charset="0"/>
              </a:rPr>
              <a:t>Data Visualization Traps</a:t>
            </a:r>
          </a:p>
          <a:p>
            <a:pPr marL="514350" indent="-514350">
              <a:lnSpc>
                <a:spcPct val="150000"/>
              </a:lnSpc>
              <a:buFont typeface="+mj-lt"/>
              <a:buAutoNum type="arabicPeriod"/>
            </a:pPr>
            <a:r>
              <a:rPr lang="en-US" dirty="0">
                <a:latin typeface="Calibri" panose="020F0502020204030204" pitchFamily="34" charset="0"/>
                <a:cs typeface="Calibri" panose="020F0502020204030204" pitchFamily="34" charset="0"/>
              </a:rPr>
              <a:t>Visualization and Dashboard Software</a:t>
            </a:r>
          </a:p>
        </p:txBody>
      </p:sp>
      <p:sp>
        <p:nvSpPr>
          <p:cNvPr id="5" name="Slide Number Placeholder 4">
            <a:extLst>
              <a:ext uri="{FF2B5EF4-FFF2-40B4-BE49-F238E27FC236}">
                <a16:creationId xmlns:a16="http://schemas.microsoft.com/office/drawing/2014/main" id="{2946AFE6-54B0-AC40-A6E7-3240B667E6C6}"/>
              </a:ext>
            </a:extLst>
          </p:cNvPr>
          <p:cNvSpPr>
            <a:spLocks noGrp="1"/>
          </p:cNvSpPr>
          <p:nvPr>
            <p:ph type="sldNum" sz="quarter" idx="12"/>
          </p:nvPr>
        </p:nvSpPr>
        <p:spPr/>
        <p:txBody>
          <a:bodyPr/>
          <a:lstStyle/>
          <a:p>
            <a:fld id="{C399462D-D873-47C0-B287-693A0FDAC09B}" type="slidenum">
              <a:rPr lang="zh-CN" altLang="en-US" smtClean="0">
                <a:latin typeface="Calibri" panose="020F0502020204030204" pitchFamily="34" charset="0"/>
                <a:cs typeface="Calibri" panose="020F0502020204030204" pitchFamily="34" charset="0"/>
              </a:rPr>
              <a:t>22</a:t>
            </a:fld>
            <a:endParaRPr lang="zh-CN" alt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1340311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What is Data Visualization? (Definition, Examples, Best Practices)">
            <a:extLst>
              <a:ext uri="{FF2B5EF4-FFF2-40B4-BE49-F238E27FC236}">
                <a16:creationId xmlns:a16="http://schemas.microsoft.com/office/drawing/2014/main" id="{41B22FBB-45D8-78C8-EA82-6D003347DD2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41698"/>
          <a:stretch/>
        </p:blipFill>
        <p:spPr bwMode="auto">
          <a:xfrm>
            <a:off x="2553148" y="4482813"/>
            <a:ext cx="7085703" cy="232372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8A17F531-07E8-BD4D-B69C-89815AD29383}"/>
              </a:ext>
            </a:extLst>
          </p:cNvPr>
          <p:cNvSpPr>
            <a:spLocks noGrp="1"/>
          </p:cNvSpPr>
          <p:nvPr>
            <p:ph type="title"/>
          </p:nvPr>
        </p:nvSpPr>
        <p:spPr>
          <a:xfrm>
            <a:off x="657446" y="51465"/>
            <a:ext cx="11269718" cy="1325563"/>
          </a:xfrm>
        </p:spPr>
        <p:txBody>
          <a:bodyPr vert="horz" lIns="91440" tIns="45720" rIns="91440" bIns="45720" rtlCol="0" anchor="ctr">
            <a:normAutofit/>
          </a:bodyPr>
          <a:lstStyle/>
          <a:p>
            <a:r>
              <a:rPr lang="en-US" b="1" dirty="0">
                <a:latin typeface="Calibri" panose="020F0502020204030204" pitchFamily="34" charset="0"/>
                <a:cs typeface="Calibri" panose="020F0502020204030204" pitchFamily="34" charset="0"/>
              </a:rPr>
              <a:t>Data visualization</a:t>
            </a:r>
          </a:p>
        </p:txBody>
      </p:sp>
      <p:sp>
        <p:nvSpPr>
          <p:cNvPr id="5" name="Slide Number Placeholder 4">
            <a:extLst>
              <a:ext uri="{FF2B5EF4-FFF2-40B4-BE49-F238E27FC236}">
                <a16:creationId xmlns:a16="http://schemas.microsoft.com/office/drawing/2014/main" id="{2946AFE6-54B0-AC40-A6E7-3240B667E6C6}"/>
              </a:ext>
            </a:extLst>
          </p:cNvPr>
          <p:cNvSpPr>
            <a:spLocks noGrp="1"/>
          </p:cNvSpPr>
          <p:nvPr>
            <p:ph type="sldNum" sz="quarter" idx="12"/>
          </p:nvPr>
        </p:nvSpPr>
        <p:spPr/>
        <p:txBody>
          <a:bodyPr/>
          <a:lstStyle/>
          <a:p>
            <a:fld id="{C399462D-D873-47C0-B287-693A0FDAC09B}" type="slidenum">
              <a:rPr lang="zh-CN" altLang="en-US" smtClean="0">
                <a:latin typeface="Calibri" panose="020F0502020204030204" pitchFamily="34" charset="0"/>
                <a:cs typeface="Calibri" panose="020F0502020204030204" pitchFamily="34" charset="0"/>
              </a:rPr>
              <a:t>23</a:t>
            </a:fld>
            <a:endParaRPr lang="zh-CN" altLang="en-US" dirty="0">
              <a:latin typeface="Calibri" panose="020F0502020204030204" pitchFamily="34" charset="0"/>
              <a:cs typeface="Calibri" panose="020F0502020204030204" pitchFamily="34" charset="0"/>
            </a:endParaRPr>
          </a:p>
        </p:txBody>
      </p:sp>
      <p:sp>
        <p:nvSpPr>
          <p:cNvPr id="8" name="Rectangle 3">
            <a:extLst>
              <a:ext uri="{FF2B5EF4-FFF2-40B4-BE49-F238E27FC236}">
                <a16:creationId xmlns:a16="http://schemas.microsoft.com/office/drawing/2014/main" id="{9AD66A07-E2AF-929D-E6F0-2457D699C380}"/>
              </a:ext>
            </a:extLst>
          </p:cNvPr>
          <p:cNvSpPr txBox="1">
            <a:spLocks noChangeArrowheads="1"/>
          </p:cNvSpPr>
          <p:nvPr/>
        </p:nvSpPr>
        <p:spPr>
          <a:xfrm>
            <a:off x="657446" y="1099453"/>
            <a:ext cx="10696354" cy="53340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altLang="en-US" b="1" dirty="0">
                <a:latin typeface="Calibri" panose="020F0502020204030204" pitchFamily="34" charset="0"/>
                <a:cs typeface="Calibri" panose="020F0502020204030204" pitchFamily="34" charset="0"/>
              </a:rPr>
              <a:t>Data visualization is the study of visual representations of abstract data to reinforce human cognition. </a:t>
            </a:r>
            <a:r>
              <a:rPr lang="en-US" altLang="en-US" dirty="0">
                <a:latin typeface="Calibri" panose="020F0502020204030204" pitchFamily="34" charset="0"/>
                <a:cs typeface="Calibri" panose="020F0502020204030204" pitchFamily="34" charset="0"/>
              </a:rPr>
              <a:t>Its goal is to make information easy to comprehend, interpret, and retain.</a:t>
            </a:r>
          </a:p>
          <a:p>
            <a:pPr>
              <a:lnSpc>
                <a:spcPct val="150000"/>
              </a:lnSpc>
            </a:pPr>
            <a:r>
              <a:rPr lang="en-US" altLang="en-US" dirty="0">
                <a:latin typeface="Calibri" panose="020F0502020204030204" pitchFamily="34" charset="0"/>
                <a:cs typeface="Calibri" panose="020F0502020204030204" pitchFamily="34" charset="0"/>
              </a:rPr>
              <a:t>The discipline of communicating information through the use of visual elements such as graphs, charts, and maps.</a:t>
            </a:r>
          </a:p>
        </p:txBody>
      </p:sp>
    </p:spTree>
    <p:extLst>
      <p:ext uri="{BB962C8B-B14F-4D97-AF65-F5344CB8AC3E}">
        <p14:creationId xmlns:p14="http://schemas.microsoft.com/office/powerpoint/2010/main" val="7714154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0D6A9323-A519-2629-218D-AE4882274943}"/>
              </a:ext>
            </a:extLst>
          </p:cNvPr>
          <p:cNvPicPr>
            <a:picLocks noChangeAspect="1"/>
          </p:cNvPicPr>
          <p:nvPr/>
        </p:nvPicPr>
        <p:blipFill rotWithShape="1">
          <a:blip r:embed="rId3">
            <a:extLst>
              <a:ext uri="{28A0092B-C50C-407E-A947-70E740481C1C}">
                <a14:useLocalDpi xmlns:a14="http://schemas.microsoft.com/office/drawing/2010/main" val="0"/>
              </a:ext>
            </a:extLst>
          </a:blip>
          <a:srcRect t="1120" b="3183"/>
          <a:stretch/>
        </p:blipFill>
        <p:spPr>
          <a:xfrm>
            <a:off x="1631001" y="908655"/>
            <a:ext cx="8929997" cy="5891349"/>
          </a:xfrm>
          <a:prstGeom prst="rect">
            <a:avLst/>
          </a:prstGeom>
        </p:spPr>
      </p:pic>
      <p:sp>
        <p:nvSpPr>
          <p:cNvPr id="2" name="Title 1">
            <a:extLst>
              <a:ext uri="{FF2B5EF4-FFF2-40B4-BE49-F238E27FC236}">
                <a16:creationId xmlns:a16="http://schemas.microsoft.com/office/drawing/2014/main" id="{8A17F531-07E8-BD4D-B69C-89815AD29383}"/>
              </a:ext>
            </a:extLst>
          </p:cNvPr>
          <p:cNvSpPr>
            <a:spLocks noGrp="1"/>
          </p:cNvSpPr>
          <p:nvPr>
            <p:ph type="title"/>
          </p:nvPr>
        </p:nvSpPr>
        <p:spPr>
          <a:xfrm>
            <a:off x="657446" y="51465"/>
            <a:ext cx="11269718" cy="1325563"/>
          </a:xfrm>
        </p:spPr>
        <p:txBody>
          <a:bodyPr vert="horz" lIns="91440" tIns="45720" rIns="91440" bIns="45720" rtlCol="0" anchor="ctr">
            <a:normAutofit/>
          </a:bodyPr>
          <a:lstStyle/>
          <a:p>
            <a:r>
              <a:rPr lang="en-US" b="1" dirty="0">
                <a:latin typeface="Calibri" panose="020F0502020204030204" pitchFamily="34" charset="0"/>
                <a:cs typeface="Calibri" panose="020F0502020204030204" pitchFamily="34" charset="0"/>
              </a:rPr>
              <a:t>Conventional visualizations</a:t>
            </a:r>
          </a:p>
        </p:txBody>
      </p:sp>
      <p:sp>
        <p:nvSpPr>
          <p:cNvPr id="5" name="Slide Number Placeholder 4">
            <a:extLst>
              <a:ext uri="{FF2B5EF4-FFF2-40B4-BE49-F238E27FC236}">
                <a16:creationId xmlns:a16="http://schemas.microsoft.com/office/drawing/2014/main" id="{2946AFE6-54B0-AC40-A6E7-3240B667E6C6}"/>
              </a:ext>
            </a:extLst>
          </p:cNvPr>
          <p:cNvSpPr>
            <a:spLocks noGrp="1"/>
          </p:cNvSpPr>
          <p:nvPr>
            <p:ph type="sldNum" sz="quarter" idx="12"/>
          </p:nvPr>
        </p:nvSpPr>
        <p:spPr/>
        <p:txBody>
          <a:bodyPr/>
          <a:lstStyle/>
          <a:p>
            <a:fld id="{C399462D-D873-47C0-B287-693A0FDAC09B}" type="slidenum">
              <a:rPr lang="zh-CN" altLang="en-US" smtClean="0">
                <a:latin typeface="Calibri" panose="020F0502020204030204" pitchFamily="34" charset="0"/>
                <a:cs typeface="Calibri" panose="020F0502020204030204" pitchFamily="34" charset="0"/>
              </a:rPr>
              <a:t>24</a:t>
            </a:fld>
            <a:endParaRPr lang="zh-CN" alt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7707145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descr="Dynamite Plots, Logs, &amp;amp; the Joy In Knowing | Rapid7 Blog">
            <a:extLst>
              <a:ext uri="{FF2B5EF4-FFF2-40B4-BE49-F238E27FC236}">
                <a16:creationId xmlns:a16="http://schemas.microsoft.com/office/drawing/2014/main" id="{D1C4E052-5A32-15DB-196E-7FEEAA164F1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853" t="5646" r="3899" b="4449"/>
          <a:stretch/>
        </p:blipFill>
        <p:spPr bwMode="auto">
          <a:xfrm>
            <a:off x="2797256" y="4195864"/>
            <a:ext cx="3451144" cy="261067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8A17F531-07E8-BD4D-B69C-89815AD29383}"/>
              </a:ext>
            </a:extLst>
          </p:cNvPr>
          <p:cNvSpPr>
            <a:spLocks noGrp="1"/>
          </p:cNvSpPr>
          <p:nvPr>
            <p:ph type="title"/>
          </p:nvPr>
        </p:nvSpPr>
        <p:spPr>
          <a:xfrm>
            <a:off x="657446" y="51465"/>
            <a:ext cx="11269718" cy="1325563"/>
          </a:xfrm>
        </p:spPr>
        <p:txBody>
          <a:bodyPr vert="horz" lIns="91440" tIns="45720" rIns="91440" bIns="45720" rtlCol="0" anchor="ctr">
            <a:normAutofit/>
          </a:bodyPr>
          <a:lstStyle/>
          <a:p>
            <a:r>
              <a:rPr lang="en-US" b="1" dirty="0">
                <a:latin typeface="Calibri" panose="020F0502020204030204" pitchFamily="34" charset="0"/>
                <a:cs typeface="Calibri" panose="020F0502020204030204" pitchFamily="34" charset="0"/>
              </a:rPr>
              <a:t>Visualization</a:t>
            </a:r>
            <a:r>
              <a:rPr lang="zh-CN" altLang="en-US" b="1" dirty="0">
                <a:latin typeface="Calibri" panose="020F0502020204030204" pitchFamily="34" charset="0"/>
                <a:cs typeface="Calibri" panose="020F0502020204030204" pitchFamily="34" charset="0"/>
              </a:rPr>
              <a:t> </a:t>
            </a:r>
            <a:r>
              <a:rPr lang="en-US" altLang="zh-CN" b="1" dirty="0">
                <a:latin typeface="Calibri" panose="020F0502020204030204" pitchFamily="34" charset="0"/>
                <a:cs typeface="Calibri" panose="020F0502020204030204" pitchFamily="34" charset="0"/>
              </a:rPr>
              <a:t>example</a:t>
            </a:r>
            <a:r>
              <a:rPr lang="zh-CN" altLang="en-US" b="1" dirty="0">
                <a:latin typeface="Calibri" panose="020F0502020204030204" pitchFamily="34" charset="0"/>
                <a:cs typeface="Calibri" panose="020F0502020204030204" pitchFamily="34" charset="0"/>
              </a:rPr>
              <a:t> </a:t>
            </a:r>
            <a:r>
              <a:rPr lang="en-US" b="1" dirty="0">
                <a:latin typeface="Calibri" panose="020F0502020204030204" pitchFamily="34" charset="0"/>
                <a:cs typeface="Calibri" panose="020F0502020204030204" pitchFamily="34" charset="0"/>
              </a:rPr>
              <a:t>– dynamite plots</a:t>
            </a:r>
          </a:p>
        </p:txBody>
      </p:sp>
      <p:sp>
        <p:nvSpPr>
          <p:cNvPr id="5" name="Slide Number Placeholder 4">
            <a:extLst>
              <a:ext uri="{FF2B5EF4-FFF2-40B4-BE49-F238E27FC236}">
                <a16:creationId xmlns:a16="http://schemas.microsoft.com/office/drawing/2014/main" id="{2946AFE6-54B0-AC40-A6E7-3240B667E6C6}"/>
              </a:ext>
            </a:extLst>
          </p:cNvPr>
          <p:cNvSpPr>
            <a:spLocks noGrp="1"/>
          </p:cNvSpPr>
          <p:nvPr>
            <p:ph type="sldNum" sz="quarter" idx="12"/>
          </p:nvPr>
        </p:nvSpPr>
        <p:spPr/>
        <p:txBody>
          <a:bodyPr/>
          <a:lstStyle/>
          <a:p>
            <a:fld id="{C399462D-D873-47C0-B287-693A0FDAC09B}" type="slidenum">
              <a:rPr lang="zh-CN" altLang="en-US" smtClean="0">
                <a:latin typeface="Calibri" panose="020F0502020204030204" pitchFamily="34" charset="0"/>
                <a:cs typeface="Calibri" panose="020F0502020204030204" pitchFamily="34" charset="0"/>
              </a:rPr>
              <a:t>25</a:t>
            </a:fld>
            <a:endParaRPr lang="zh-CN" altLang="en-US" dirty="0">
              <a:latin typeface="Calibri" panose="020F0502020204030204" pitchFamily="34" charset="0"/>
              <a:cs typeface="Calibri" panose="020F0502020204030204" pitchFamily="34" charset="0"/>
            </a:endParaRPr>
          </a:p>
        </p:txBody>
      </p:sp>
      <p:sp>
        <p:nvSpPr>
          <p:cNvPr id="7" name="Rectangle 3">
            <a:extLst>
              <a:ext uri="{FF2B5EF4-FFF2-40B4-BE49-F238E27FC236}">
                <a16:creationId xmlns:a16="http://schemas.microsoft.com/office/drawing/2014/main" id="{6AC37430-FFC9-83DB-C171-1A45CB56C57B}"/>
              </a:ext>
            </a:extLst>
          </p:cNvPr>
          <p:cNvSpPr txBox="1">
            <a:spLocks noChangeArrowheads="1"/>
          </p:cNvSpPr>
          <p:nvPr/>
        </p:nvSpPr>
        <p:spPr>
          <a:xfrm>
            <a:off x="657446" y="1214237"/>
            <a:ext cx="5116034" cy="514211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en-US" altLang="en-US" b="1" dirty="0">
                <a:latin typeface="Calibri" panose="020F0502020204030204" pitchFamily="34" charset="0"/>
                <a:cs typeface="Calibri" panose="020F0502020204030204" pitchFamily="34" charset="0"/>
              </a:rPr>
              <a:t>Dynamite Plot</a:t>
            </a:r>
          </a:p>
          <a:p>
            <a:pPr>
              <a:lnSpc>
                <a:spcPct val="150000"/>
              </a:lnSpc>
            </a:pPr>
            <a:r>
              <a:rPr lang="en-US" altLang="en-US" dirty="0">
                <a:latin typeface="Calibri" panose="020F0502020204030204" pitchFamily="34" charset="0"/>
                <a:cs typeface="Calibri" panose="020F0502020204030204" pitchFamily="34" charset="0"/>
              </a:rPr>
              <a:t>Can be used for lots of discrete grouping factors.</a:t>
            </a:r>
          </a:p>
          <a:p>
            <a:pPr>
              <a:lnSpc>
                <a:spcPct val="150000"/>
              </a:lnSpc>
            </a:pPr>
            <a:r>
              <a:rPr lang="en-US" altLang="en-US" dirty="0">
                <a:latin typeface="Calibri" panose="020F0502020204030204" pitchFamily="34" charset="0"/>
                <a:cs typeface="Calibri" panose="020F0502020204030204" pitchFamily="34" charset="0"/>
              </a:rPr>
              <a:t>Natural semantics of </a:t>
            </a:r>
            <a:r>
              <a:rPr lang="en-US" altLang="en-US" dirty="0">
                <a:solidFill>
                  <a:srgbClr val="FF0000"/>
                </a:solidFill>
                <a:latin typeface="Calibri" panose="020F0502020204030204" pitchFamily="34" charset="0"/>
                <a:cs typeface="Calibri" panose="020F0502020204030204" pitchFamily="34" charset="0"/>
              </a:rPr>
              <a:t>grouping</a:t>
            </a:r>
          </a:p>
          <a:p>
            <a:pPr>
              <a:lnSpc>
                <a:spcPct val="150000"/>
              </a:lnSpc>
            </a:pPr>
            <a:r>
              <a:rPr lang="en-US" altLang="en-US" dirty="0">
                <a:solidFill>
                  <a:srgbClr val="FF0000"/>
                </a:solidFill>
                <a:latin typeface="Calibri" panose="020F0502020204030204" pitchFamily="34" charset="0"/>
                <a:cs typeface="Calibri" panose="020F0502020204030204" pitchFamily="34" charset="0"/>
              </a:rPr>
              <a:t>Conceals data</a:t>
            </a:r>
            <a:r>
              <a:rPr lang="en-US" altLang="en-US" dirty="0">
                <a:latin typeface="Calibri" panose="020F0502020204030204" pitchFamily="34" charset="0"/>
                <a:cs typeface="Calibri" panose="020F0502020204030204" pitchFamily="34" charset="0"/>
              </a:rPr>
              <a:t>.</a:t>
            </a:r>
          </a:p>
        </p:txBody>
      </p:sp>
      <p:sp>
        <p:nvSpPr>
          <p:cNvPr id="3" name="AutoShape 2" descr="Histogram of age at death showing a distribution with a large left-hand...  | Download Scientific Diagram">
            <a:extLst>
              <a:ext uri="{FF2B5EF4-FFF2-40B4-BE49-F238E27FC236}">
                <a16:creationId xmlns:a16="http://schemas.microsoft.com/office/drawing/2014/main" id="{567E9289-AD43-8FC9-EEEF-D983A1133EC6}"/>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3316" name="Picture 4" descr="Remaking a panel of dynamite plots - The DO Loop">
            <a:extLst>
              <a:ext uri="{FF2B5EF4-FFF2-40B4-BE49-F238E27FC236}">
                <a16:creationId xmlns:a16="http://schemas.microsoft.com/office/drawing/2014/main" id="{AB9A13D1-72BC-ED70-6011-3E5E4F88D28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207" t="1791" r="736" b="2107"/>
          <a:stretch/>
        </p:blipFill>
        <p:spPr bwMode="auto">
          <a:xfrm>
            <a:off x="6096000" y="1044102"/>
            <a:ext cx="6050604" cy="49416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7600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7F531-07E8-BD4D-B69C-89815AD29383}"/>
              </a:ext>
            </a:extLst>
          </p:cNvPr>
          <p:cNvSpPr>
            <a:spLocks noGrp="1"/>
          </p:cNvSpPr>
          <p:nvPr>
            <p:ph type="title"/>
          </p:nvPr>
        </p:nvSpPr>
        <p:spPr>
          <a:xfrm>
            <a:off x="657446" y="51465"/>
            <a:ext cx="11269718" cy="1325563"/>
          </a:xfrm>
        </p:spPr>
        <p:txBody>
          <a:bodyPr vert="horz" lIns="91440" tIns="45720" rIns="91440" bIns="45720" rtlCol="0" anchor="ctr">
            <a:normAutofit/>
          </a:bodyPr>
          <a:lstStyle/>
          <a:p>
            <a:r>
              <a:rPr lang="en-US" b="1" dirty="0">
                <a:latin typeface="Calibri" panose="020F0502020204030204" pitchFamily="34" charset="0"/>
                <a:cs typeface="Calibri" panose="020F0502020204030204" pitchFamily="34" charset="0"/>
              </a:rPr>
              <a:t>Data visualization skills</a:t>
            </a:r>
          </a:p>
        </p:txBody>
      </p:sp>
      <p:sp>
        <p:nvSpPr>
          <p:cNvPr id="5" name="Slide Number Placeholder 4">
            <a:extLst>
              <a:ext uri="{FF2B5EF4-FFF2-40B4-BE49-F238E27FC236}">
                <a16:creationId xmlns:a16="http://schemas.microsoft.com/office/drawing/2014/main" id="{2946AFE6-54B0-AC40-A6E7-3240B667E6C6}"/>
              </a:ext>
            </a:extLst>
          </p:cNvPr>
          <p:cNvSpPr>
            <a:spLocks noGrp="1"/>
          </p:cNvSpPr>
          <p:nvPr>
            <p:ph type="sldNum" sz="quarter" idx="12"/>
          </p:nvPr>
        </p:nvSpPr>
        <p:spPr/>
        <p:txBody>
          <a:bodyPr/>
          <a:lstStyle/>
          <a:p>
            <a:fld id="{C399462D-D873-47C0-B287-693A0FDAC09B}" type="slidenum">
              <a:rPr lang="zh-CN" altLang="en-US" smtClean="0">
                <a:latin typeface="Calibri" panose="020F0502020204030204" pitchFamily="34" charset="0"/>
                <a:cs typeface="Calibri" panose="020F0502020204030204" pitchFamily="34" charset="0"/>
              </a:rPr>
              <a:t>26</a:t>
            </a:fld>
            <a:endParaRPr lang="zh-CN" altLang="en-US" dirty="0">
              <a:latin typeface="Calibri" panose="020F0502020204030204" pitchFamily="34" charset="0"/>
              <a:cs typeface="Calibri" panose="020F0502020204030204" pitchFamily="34" charset="0"/>
            </a:endParaRPr>
          </a:p>
        </p:txBody>
      </p:sp>
      <p:sp>
        <p:nvSpPr>
          <p:cNvPr id="7" name="Rectangle 3">
            <a:extLst>
              <a:ext uri="{FF2B5EF4-FFF2-40B4-BE49-F238E27FC236}">
                <a16:creationId xmlns:a16="http://schemas.microsoft.com/office/drawing/2014/main" id="{6AC37430-FFC9-83DB-C171-1A45CB56C57B}"/>
              </a:ext>
            </a:extLst>
          </p:cNvPr>
          <p:cNvSpPr txBox="1">
            <a:spLocks noChangeArrowheads="1"/>
          </p:cNvSpPr>
          <p:nvPr/>
        </p:nvSpPr>
        <p:spPr>
          <a:xfrm>
            <a:off x="657446" y="1125552"/>
            <a:ext cx="10877108" cy="514211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en-US" altLang="en-US" sz="3200" b="1" dirty="0">
                <a:latin typeface="Calibri" panose="020F0502020204030204" pitchFamily="34" charset="0"/>
                <a:cs typeface="Calibri" panose="020F0502020204030204" pitchFamily="34" charset="0"/>
              </a:rPr>
              <a:t>There are usually 6 reasons to make a chart:</a:t>
            </a:r>
          </a:p>
          <a:p>
            <a:pPr marL="514350" indent="-514350">
              <a:lnSpc>
                <a:spcPct val="150000"/>
              </a:lnSpc>
              <a:buAutoNum type="arabicPeriod"/>
            </a:pPr>
            <a:r>
              <a:rPr lang="en-US" altLang="en-US" dirty="0">
                <a:latin typeface="Calibri" panose="020F0502020204030204" pitchFamily="34" charset="0"/>
                <a:cs typeface="Calibri" panose="020F0502020204030204" pitchFamily="34" charset="0"/>
              </a:rPr>
              <a:t>To </a:t>
            </a:r>
            <a:r>
              <a:rPr lang="en-US" altLang="en-US" b="1" dirty="0">
                <a:latin typeface="Calibri" panose="020F0502020204030204" pitchFamily="34" charset="0"/>
                <a:cs typeface="Calibri" panose="020F0502020204030204" pitchFamily="34" charset="0"/>
              </a:rPr>
              <a:t>compare</a:t>
            </a:r>
          </a:p>
          <a:p>
            <a:pPr marL="514350" indent="-514350">
              <a:lnSpc>
                <a:spcPct val="150000"/>
              </a:lnSpc>
              <a:buAutoNum type="arabicPeriod"/>
            </a:pPr>
            <a:r>
              <a:rPr lang="en-US" altLang="en-US" dirty="0">
                <a:latin typeface="Calibri" panose="020F0502020204030204" pitchFamily="34" charset="0"/>
                <a:cs typeface="Calibri" panose="020F0502020204030204" pitchFamily="34" charset="0"/>
              </a:rPr>
              <a:t>To show the </a:t>
            </a:r>
            <a:r>
              <a:rPr lang="en-US" altLang="en-US" b="1" dirty="0">
                <a:latin typeface="Calibri" panose="020F0502020204030204" pitchFamily="34" charset="0"/>
                <a:cs typeface="Calibri" panose="020F0502020204030204" pitchFamily="34" charset="0"/>
              </a:rPr>
              <a:t>distribution</a:t>
            </a:r>
          </a:p>
          <a:p>
            <a:pPr marL="514350" indent="-514350">
              <a:lnSpc>
                <a:spcPct val="150000"/>
              </a:lnSpc>
              <a:buAutoNum type="arabicPeriod"/>
            </a:pPr>
            <a:r>
              <a:rPr lang="en-US" altLang="en-US" dirty="0">
                <a:latin typeface="Calibri" panose="020F0502020204030204" pitchFamily="34" charset="0"/>
                <a:cs typeface="Calibri" panose="020F0502020204030204" pitchFamily="34" charset="0"/>
              </a:rPr>
              <a:t>To explain </a:t>
            </a:r>
            <a:r>
              <a:rPr lang="en-US" altLang="en-US" b="1" dirty="0">
                <a:latin typeface="Calibri" panose="020F0502020204030204" pitchFamily="34" charset="0"/>
                <a:cs typeface="Calibri" panose="020F0502020204030204" pitchFamily="34" charset="0"/>
              </a:rPr>
              <a:t>parts of the whole</a:t>
            </a:r>
          </a:p>
          <a:p>
            <a:pPr marL="514350" indent="-514350">
              <a:lnSpc>
                <a:spcPct val="150000"/>
              </a:lnSpc>
              <a:buAutoNum type="arabicPeriod"/>
            </a:pPr>
            <a:r>
              <a:rPr lang="en-US" altLang="en-US" dirty="0">
                <a:latin typeface="Calibri" panose="020F0502020204030204" pitchFamily="34" charset="0"/>
                <a:cs typeface="Calibri" panose="020F0502020204030204" pitchFamily="34" charset="0"/>
              </a:rPr>
              <a:t>To tell the </a:t>
            </a:r>
            <a:r>
              <a:rPr lang="en-US" altLang="en-US" b="1" dirty="0">
                <a:latin typeface="Calibri" panose="020F0502020204030204" pitchFamily="34" charset="0"/>
                <a:cs typeface="Calibri" panose="020F0502020204030204" pitchFamily="34" charset="0"/>
              </a:rPr>
              <a:t>trend over time</a:t>
            </a:r>
          </a:p>
          <a:p>
            <a:pPr marL="514350" indent="-514350">
              <a:lnSpc>
                <a:spcPct val="150000"/>
              </a:lnSpc>
              <a:buAutoNum type="arabicPeriod"/>
            </a:pPr>
            <a:r>
              <a:rPr lang="en-US" altLang="en-US" dirty="0">
                <a:latin typeface="Calibri" panose="020F0502020204030204" pitchFamily="34" charset="0"/>
                <a:cs typeface="Calibri" panose="020F0502020204030204" pitchFamily="34" charset="0"/>
              </a:rPr>
              <a:t>To find out the </a:t>
            </a:r>
            <a:r>
              <a:rPr lang="en-US" altLang="en-US" b="1" dirty="0">
                <a:latin typeface="Calibri" panose="020F0502020204030204" pitchFamily="34" charset="0"/>
                <a:cs typeface="Calibri" panose="020F0502020204030204" pitchFamily="34" charset="0"/>
              </a:rPr>
              <a:t>deviations</a:t>
            </a:r>
          </a:p>
          <a:p>
            <a:pPr marL="514350" indent="-514350">
              <a:lnSpc>
                <a:spcPct val="150000"/>
              </a:lnSpc>
              <a:buAutoNum type="arabicPeriod"/>
            </a:pPr>
            <a:r>
              <a:rPr lang="en-US" altLang="en-US" dirty="0">
                <a:latin typeface="Calibri" panose="020F0502020204030204" pitchFamily="34" charset="0"/>
                <a:cs typeface="Calibri" panose="020F0502020204030204" pitchFamily="34" charset="0"/>
              </a:rPr>
              <a:t>To understand the </a:t>
            </a:r>
            <a:r>
              <a:rPr lang="en-US" altLang="en-US" b="1" dirty="0">
                <a:latin typeface="Calibri" panose="020F0502020204030204" pitchFamily="34" charset="0"/>
                <a:cs typeface="Calibri" panose="020F0502020204030204" pitchFamily="34" charset="0"/>
              </a:rPr>
              <a:t>relationship</a:t>
            </a:r>
          </a:p>
        </p:txBody>
      </p:sp>
      <p:sp>
        <p:nvSpPr>
          <p:cNvPr id="3" name="AutoShape 2" descr="Histogram of age at death showing a distribution with a large left-hand...  | Download Scientific Diagram">
            <a:extLst>
              <a:ext uri="{FF2B5EF4-FFF2-40B4-BE49-F238E27FC236}">
                <a16:creationId xmlns:a16="http://schemas.microsoft.com/office/drawing/2014/main" id="{567E9289-AD43-8FC9-EEEF-D983A1133EC6}"/>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9041634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7F531-07E8-BD4D-B69C-89815AD29383}"/>
              </a:ext>
            </a:extLst>
          </p:cNvPr>
          <p:cNvSpPr>
            <a:spLocks noGrp="1"/>
          </p:cNvSpPr>
          <p:nvPr>
            <p:ph type="title"/>
          </p:nvPr>
        </p:nvSpPr>
        <p:spPr>
          <a:xfrm>
            <a:off x="657446" y="51465"/>
            <a:ext cx="11269718" cy="1325563"/>
          </a:xfrm>
        </p:spPr>
        <p:txBody>
          <a:bodyPr vert="horz" lIns="91440" tIns="45720" rIns="91440" bIns="45720" rtlCol="0" anchor="ctr">
            <a:normAutofit/>
          </a:bodyPr>
          <a:lstStyle/>
          <a:p>
            <a:r>
              <a:rPr lang="en-US" altLang="zh-CN" b="1" dirty="0">
                <a:latin typeface="Calibri" panose="020F0502020204030204" pitchFamily="34" charset="0"/>
                <a:cs typeface="Calibri" panose="020F0502020204030204" pitchFamily="34" charset="0"/>
              </a:rPr>
              <a:t>2 tradeoffs</a:t>
            </a:r>
            <a:endParaRPr lang="en-US" b="1" dirty="0">
              <a:latin typeface="Calibri" panose="020F0502020204030204" pitchFamily="34" charset="0"/>
              <a:cs typeface="Calibri" panose="020F0502020204030204" pitchFamily="34" charset="0"/>
            </a:endParaRPr>
          </a:p>
        </p:txBody>
      </p:sp>
      <p:sp>
        <p:nvSpPr>
          <p:cNvPr id="5" name="Slide Number Placeholder 4">
            <a:extLst>
              <a:ext uri="{FF2B5EF4-FFF2-40B4-BE49-F238E27FC236}">
                <a16:creationId xmlns:a16="http://schemas.microsoft.com/office/drawing/2014/main" id="{2946AFE6-54B0-AC40-A6E7-3240B667E6C6}"/>
              </a:ext>
            </a:extLst>
          </p:cNvPr>
          <p:cNvSpPr>
            <a:spLocks noGrp="1"/>
          </p:cNvSpPr>
          <p:nvPr>
            <p:ph type="sldNum" sz="quarter" idx="12"/>
          </p:nvPr>
        </p:nvSpPr>
        <p:spPr/>
        <p:txBody>
          <a:bodyPr/>
          <a:lstStyle/>
          <a:p>
            <a:fld id="{C399462D-D873-47C0-B287-693A0FDAC09B}" type="slidenum">
              <a:rPr lang="zh-CN" altLang="en-US" smtClean="0">
                <a:latin typeface="Calibri" panose="020F0502020204030204" pitchFamily="34" charset="0"/>
                <a:cs typeface="Calibri" panose="020F0502020204030204" pitchFamily="34" charset="0"/>
              </a:rPr>
              <a:t>27</a:t>
            </a:fld>
            <a:endParaRPr lang="zh-CN" altLang="en-US" dirty="0">
              <a:latin typeface="Calibri" panose="020F0502020204030204" pitchFamily="34" charset="0"/>
              <a:cs typeface="Calibri" panose="020F0502020204030204" pitchFamily="34" charset="0"/>
            </a:endParaRPr>
          </a:p>
        </p:txBody>
      </p:sp>
      <p:sp>
        <p:nvSpPr>
          <p:cNvPr id="7" name="Rectangle 3">
            <a:extLst>
              <a:ext uri="{FF2B5EF4-FFF2-40B4-BE49-F238E27FC236}">
                <a16:creationId xmlns:a16="http://schemas.microsoft.com/office/drawing/2014/main" id="{6AC37430-FFC9-83DB-C171-1A45CB56C57B}"/>
              </a:ext>
            </a:extLst>
          </p:cNvPr>
          <p:cNvSpPr txBox="1">
            <a:spLocks noChangeArrowheads="1"/>
          </p:cNvSpPr>
          <p:nvPr/>
        </p:nvSpPr>
        <p:spPr>
          <a:xfrm>
            <a:off x="657446" y="978536"/>
            <a:ext cx="10877108" cy="514211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altLang="zh-CN" b="1" dirty="0">
                <a:latin typeface="Calibri" panose="020F0502020204030204" pitchFamily="34" charset="0"/>
                <a:cs typeface="Calibri" panose="020F0502020204030204" pitchFamily="34" charset="0"/>
              </a:rPr>
              <a:t>Informativeness vs. readability</a:t>
            </a:r>
          </a:p>
          <a:p>
            <a:pPr lvl="1">
              <a:lnSpc>
                <a:spcPct val="150000"/>
              </a:lnSpc>
              <a:buFontTx/>
              <a:buChar char="-"/>
            </a:pPr>
            <a:r>
              <a:rPr lang="en-US" altLang="zh-CN" dirty="0">
                <a:latin typeface="Calibri" panose="020F0502020204030204" pitchFamily="34" charset="0"/>
                <a:cs typeface="Calibri" panose="020F0502020204030204" pitchFamily="34" charset="0"/>
              </a:rPr>
              <a:t>Too little information can conceal data.</a:t>
            </a:r>
          </a:p>
          <a:p>
            <a:pPr lvl="1">
              <a:lnSpc>
                <a:spcPct val="150000"/>
              </a:lnSpc>
              <a:buFontTx/>
              <a:buChar char="-"/>
            </a:pPr>
            <a:r>
              <a:rPr lang="en-US" altLang="zh-CN" dirty="0">
                <a:latin typeface="Calibri" panose="020F0502020204030204" pitchFamily="34" charset="0"/>
                <a:cs typeface="Calibri" panose="020F0502020204030204" pitchFamily="34" charset="0"/>
              </a:rPr>
              <a:t>But too much information can be overwhelming.</a:t>
            </a:r>
          </a:p>
          <a:p>
            <a:pPr lvl="1">
              <a:lnSpc>
                <a:spcPct val="150000"/>
              </a:lnSpc>
              <a:buFontTx/>
              <a:buChar char="-"/>
            </a:pPr>
            <a:r>
              <a:rPr lang="en-US" altLang="zh-CN" dirty="0">
                <a:latin typeface="Calibri" panose="020F0502020204030204" pitchFamily="34" charset="0"/>
                <a:cs typeface="Calibri" panose="020F0502020204030204" pitchFamily="34" charset="0"/>
              </a:rPr>
              <a:t>Possible solution: hierarchical organization.</a:t>
            </a:r>
          </a:p>
          <a:p>
            <a:pPr>
              <a:lnSpc>
                <a:spcPct val="150000"/>
              </a:lnSpc>
            </a:pPr>
            <a:r>
              <a:rPr lang="en-US" altLang="zh-CN" b="1" dirty="0">
                <a:latin typeface="Calibri" panose="020F0502020204030204" pitchFamily="34" charset="0"/>
                <a:cs typeface="Calibri" panose="020F0502020204030204" pitchFamily="34" charset="0"/>
              </a:rPr>
              <a:t>Data-centric vs. viewer-centric</a:t>
            </a:r>
          </a:p>
          <a:p>
            <a:pPr lvl="1">
              <a:lnSpc>
                <a:spcPct val="150000"/>
              </a:lnSpc>
              <a:buFontTx/>
              <a:buChar char="-"/>
            </a:pPr>
            <a:r>
              <a:rPr lang="en-US" altLang="zh-CN" dirty="0">
                <a:latin typeface="Calibri" panose="020F0502020204030204" pitchFamily="34" charset="0"/>
                <a:cs typeface="Calibri" panose="020F0502020204030204" pitchFamily="34" charset="0"/>
              </a:rPr>
              <a:t>Viewers are accustomed to certain types of visualization.</a:t>
            </a:r>
          </a:p>
          <a:p>
            <a:pPr lvl="1">
              <a:lnSpc>
                <a:spcPct val="150000"/>
              </a:lnSpc>
              <a:buFontTx/>
              <a:buChar char="-"/>
            </a:pPr>
            <a:r>
              <a:rPr lang="en-US" altLang="zh-CN" dirty="0">
                <a:latin typeface="Calibri" panose="020F0502020204030204" pitchFamily="34" charset="0"/>
                <a:cs typeface="Calibri" panose="020F0502020204030204" pitchFamily="34" charset="0"/>
              </a:rPr>
              <a:t>But novel visualization can be truer to data.</a:t>
            </a:r>
          </a:p>
          <a:p>
            <a:pPr marL="0" indent="0">
              <a:lnSpc>
                <a:spcPct val="150000"/>
              </a:lnSpc>
              <a:buNone/>
            </a:pPr>
            <a:endParaRPr lang="en-US" altLang="en-US" sz="2000" dirty="0">
              <a:latin typeface="Calibri" panose="020F0502020204030204" pitchFamily="34" charset="0"/>
              <a:cs typeface="Calibri" panose="020F0502020204030204" pitchFamily="34" charset="0"/>
            </a:endParaRPr>
          </a:p>
        </p:txBody>
      </p:sp>
      <p:sp>
        <p:nvSpPr>
          <p:cNvPr id="3" name="AutoShape 2" descr="Histogram of age at death showing a distribution with a large left-hand...  | Download Scientific Diagram">
            <a:extLst>
              <a:ext uri="{FF2B5EF4-FFF2-40B4-BE49-F238E27FC236}">
                <a16:creationId xmlns:a16="http://schemas.microsoft.com/office/drawing/2014/main" id="{567E9289-AD43-8FC9-EEEF-D983A1133EC6}"/>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6748687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7F531-07E8-BD4D-B69C-89815AD29383}"/>
              </a:ext>
            </a:extLst>
          </p:cNvPr>
          <p:cNvSpPr>
            <a:spLocks noGrp="1"/>
          </p:cNvSpPr>
          <p:nvPr>
            <p:ph type="title"/>
          </p:nvPr>
        </p:nvSpPr>
        <p:spPr/>
        <p:txBody>
          <a:bodyPr vert="horz" lIns="91440" tIns="45720" rIns="91440" bIns="45720" rtlCol="0" anchor="ctr">
            <a:normAutofit/>
          </a:bodyPr>
          <a:lstStyle/>
          <a:p>
            <a:r>
              <a:rPr lang="en-US" b="1" dirty="0">
                <a:latin typeface="Calibri" panose="020F0502020204030204" pitchFamily="34" charset="0"/>
                <a:cs typeface="Calibri" panose="020F0502020204030204" pitchFamily="34" charset="0"/>
              </a:rPr>
              <a:t>L5: data indexing</a:t>
            </a:r>
          </a:p>
        </p:txBody>
      </p:sp>
      <p:sp>
        <p:nvSpPr>
          <p:cNvPr id="3" name="Content Placeholder 2">
            <a:extLst>
              <a:ext uri="{FF2B5EF4-FFF2-40B4-BE49-F238E27FC236}">
                <a16:creationId xmlns:a16="http://schemas.microsoft.com/office/drawing/2014/main" id="{91F4578D-89AC-A04F-B795-76C0F1D88CF4}"/>
              </a:ext>
            </a:extLst>
          </p:cNvPr>
          <p:cNvSpPr>
            <a:spLocks noGrp="1"/>
          </p:cNvSpPr>
          <p:nvPr>
            <p:ph idx="1"/>
          </p:nvPr>
        </p:nvSpPr>
        <p:spPr>
          <a:xfrm>
            <a:off x="838200" y="1512116"/>
            <a:ext cx="10515600" cy="4351338"/>
          </a:xfrm>
        </p:spPr>
        <p:txBody>
          <a:bodyPr>
            <a:normAutofit/>
          </a:bodyPr>
          <a:lstStyle/>
          <a:p>
            <a:pPr marL="514350" indent="-514350">
              <a:lnSpc>
                <a:spcPct val="150000"/>
              </a:lnSpc>
              <a:buFont typeface="+mj-lt"/>
              <a:buAutoNum type="arabicPeriod"/>
            </a:pPr>
            <a:r>
              <a:rPr lang="en-US" dirty="0">
                <a:latin typeface="Calibri" panose="020F0502020204030204" pitchFamily="34" charset="0"/>
                <a:cs typeface="Calibri" panose="020F0502020204030204" pitchFamily="34" charset="0"/>
              </a:rPr>
              <a:t>Data Storage</a:t>
            </a:r>
          </a:p>
          <a:p>
            <a:pPr marL="514350" indent="-514350">
              <a:lnSpc>
                <a:spcPct val="150000"/>
              </a:lnSpc>
              <a:buFont typeface="+mj-lt"/>
              <a:buAutoNum type="arabicPeriod"/>
            </a:pPr>
            <a:r>
              <a:rPr lang="en-US" dirty="0">
                <a:latin typeface="Calibri" panose="020F0502020204030204" pitchFamily="34" charset="0"/>
                <a:cs typeface="Calibri" panose="020F0502020204030204" pitchFamily="34" charset="0"/>
              </a:rPr>
              <a:t>Records and Files</a:t>
            </a:r>
          </a:p>
          <a:p>
            <a:pPr marL="514350" indent="-514350">
              <a:lnSpc>
                <a:spcPct val="150000"/>
              </a:lnSpc>
              <a:buFont typeface="+mj-lt"/>
              <a:buAutoNum type="arabicPeriod"/>
            </a:pPr>
            <a:r>
              <a:rPr lang="en-US" dirty="0">
                <a:latin typeface="Calibri" panose="020F0502020204030204" pitchFamily="34" charset="0"/>
                <a:cs typeface="Calibri" panose="020F0502020204030204" pitchFamily="34" charset="0"/>
              </a:rPr>
              <a:t>Hashed Files</a:t>
            </a:r>
          </a:p>
          <a:p>
            <a:pPr marL="514350" indent="-514350">
              <a:lnSpc>
                <a:spcPct val="150000"/>
              </a:lnSpc>
              <a:buFont typeface="+mj-lt"/>
              <a:buAutoNum type="arabicPeriod"/>
            </a:pPr>
            <a:r>
              <a:rPr lang="en-US" dirty="0">
                <a:latin typeface="Calibri" panose="020F0502020204030204" pitchFamily="34" charset="0"/>
                <a:cs typeface="Calibri" panose="020F0502020204030204" pitchFamily="34" charset="0"/>
              </a:rPr>
              <a:t>Indexing Techniques</a:t>
            </a:r>
          </a:p>
          <a:p>
            <a:pPr marL="514350" indent="-514350">
              <a:lnSpc>
                <a:spcPct val="150000"/>
              </a:lnSpc>
              <a:buFont typeface="+mj-lt"/>
              <a:buAutoNum type="arabicPeriod"/>
            </a:pPr>
            <a:r>
              <a:rPr lang="en-US" dirty="0">
                <a:latin typeface="Calibri" panose="020F0502020204030204" pitchFamily="34" charset="0"/>
                <a:cs typeface="Calibri" panose="020F0502020204030204" pitchFamily="34" charset="0"/>
              </a:rPr>
              <a:t>Tree Data Structure</a:t>
            </a:r>
          </a:p>
        </p:txBody>
      </p:sp>
      <p:sp>
        <p:nvSpPr>
          <p:cNvPr id="5" name="Slide Number Placeholder 4">
            <a:extLst>
              <a:ext uri="{FF2B5EF4-FFF2-40B4-BE49-F238E27FC236}">
                <a16:creationId xmlns:a16="http://schemas.microsoft.com/office/drawing/2014/main" id="{2946AFE6-54B0-AC40-A6E7-3240B667E6C6}"/>
              </a:ext>
            </a:extLst>
          </p:cNvPr>
          <p:cNvSpPr>
            <a:spLocks noGrp="1"/>
          </p:cNvSpPr>
          <p:nvPr>
            <p:ph type="sldNum" sz="quarter" idx="12"/>
          </p:nvPr>
        </p:nvSpPr>
        <p:spPr/>
        <p:txBody>
          <a:bodyPr/>
          <a:lstStyle/>
          <a:p>
            <a:fld id="{C399462D-D873-47C0-B287-693A0FDAC09B}" type="slidenum">
              <a:rPr lang="zh-CN" altLang="en-US" smtClean="0">
                <a:latin typeface="Calibri" panose="020F0502020204030204" pitchFamily="34" charset="0"/>
                <a:cs typeface="Calibri" panose="020F0502020204030204" pitchFamily="34" charset="0"/>
              </a:rPr>
              <a:t>28</a:t>
            </a:fld>
            <a:endParaRPr lang="zh-CN" alt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081458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2" name="Picture 8" descr="What Is a Relational Database Management System (RDBMS)? | Vertabelo  Database Modeler">
            <a:extLst>
              <a:ext uri="{FF2B5EF4-FFF2-40B4-BE49-F238E27FC236}">
                <a16:creationId xmlns:a16="http://schemas.microsoft.com/office/drawing/2014/main" id="{5C9A7B61-73C3-16AE-B42A-74012454FB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92305" y="4636915"/>
            <a:ext cx="5775252" cy="218677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8A17F531-07E8-BD4D-B69C-89815AD29383}"/>
              </a:ext>
            </a:extLst>
          </p:cNvPr>
          <p:cNvSpPr>
            <a:spLocks noGrp="1"/>
          </p:cNvSpPr>
          <p:nvPr>
            <p:ph type="title"/>
          </p:nvPr>
        </p:nvSpPr>
        <p:spPr>
          <a:xfrm>
            <a:off x="657446" y="-26786"/>
            <a:ext cx="11269718" cy="1325563"/>
          </a:xfrm>
        </p:spPr>
        <p:txBody>
          <a:bodyPr vert="horz" lIns="91440" tIns="45720" rIns="91440" bIns="45720" rtlCol="0" anchor="ctr">
            <a:normAutofit/>
          </a:bodyPr>
          <a:lstStyle/>
          <a:p>
            <a:r>
              <a:rPr lang="en-US" sz="4000" b="1" dirty="0">
                <a:latin typeface="Calibri" panose="020F0502020204030204" pitchFamily="34" charset="0"/>
                <a:cs typeface="Calibri" panose="020F0502020204030204" pitchFamily="34" charset="0"/>
              </a:rPr>
              <a:t>Relational</a:t>
            </a:r>
            <a:r>
              <a:rPr lang="zh-CN" altLang="en-US" sz="4000" b="1" dirty="0">
                <a:latin typeface="Calibri" panose="020F0502020204030204" pitchFamily="34" charset="0"/>
                <a:cs typeface="Calibri" panose="020F0502020204030204" pitchFamily="34" charset="0"/>
              </a:rPr>
              <a:t> </a:t>
            </a:r>
            <a:r>
              <a:rPr lang="en-US" altLang="zh-CN" sz="4000" b="1" dirty="0">
                <a:latin typeface="Calibri" panose="020F0502020204030204" pitchFamily="34" charset="0"/>
                <a:cs typeface="Calibri" panose="020F0502020204030204" pitchFamily="34" charset="0"/>
              </a:rPr>
              <a:t>databases</a:t>
            </a:r>
            <a:endParaRPr lang="en-US" sz="4000" b="1" dirty="0">
              <a:latin typeface="Calibri" panose="020F0502020204030204" pitchFamily="34" charset="0"/>
              <a:cs typeface="Calibri" panose="020F0502020204030204" pitchFamily="34" charset="0"/>
            </a:endParaRPr>
          </a:p>
        </p:txBody>
      </p:sp>
      <p:sp>
        <p:nvSpPr>
          <p:cNvPr id="5" name="Slide Number Placeholder 4">
            <a:extLst>
              <a:ext uri="{FF2B5EF4-FFF2-40B4-BE49-F238E27FC236}">
                <a16:creationId xmlns:a16="http://schemas.microsoft.com/office/drawing/2014/main" id="{2946AFE6-54B0-AC40-A6E7-3240B667E6C6}"/>
              </a:ext>
            </a:extLst>
          </p:cNvPr>
          <p:cNvSpPr>
            <a:spLocks noGrp="1"/>
          </p:cNvSpPr>
          <p:nvPr>
            <p:ph type="sldNum" sz="quarter" idx="12"/>
          </p:nvPr>
        </p:nvSpPr>
        <p:spPr/>
        <p:txBody>
          <a:bodyPr/>
          <a:lstStyle/>
          <a:p>
            <a:fld id="{C399462D-D873-47C0-B287-693A0FDAC09B}" type="slidenum">
              <a:rPr lang="zh-CN" altLang="en-US" smtClean="0">
                <a:latin typeface="Calibri" panose="020F0502020204030204" pitchFamily="34" charset="0"/>
                <a:cs typeface="Calibri" panose="020F0502020204030204" pitchFamily="34" charset="0"/>
              </a:rPr>
              <a:t>29</a:t>
            </a:fld>
            <a:endParaRPr lang="zh-CN" altLang="en-US" dirty="0">
              <a:latin typeface="Calibri" panose="020F0502020204030204" pitchFamily="34" charset="0"/>
              <a:cs typeface="Calibri" panose="020F0502020204030204" pitchFamily="34" charset="0"/>
            </a:endParaRPr>
          </a:p>
        </p:txBody>
      </p:sp>
      <p:sp>
        <p:nvSpPr>
          <p:cNvPr id="8" name="Rectangle 3">
            <a:extLst>
              <a:ext uri="{FF2B5EF4-FFF2-40B4-BE49-F238E27FC236}">
                <a16:creationId xmlns:a16="http://schemas.microsoft.com/office/drawing/2014/main" id="{9AD66A07-E2AF-929D-E6F0-2457D699C380}"/>
              </a:ext>
            </a:extLst>
          </p:cNvPr>
          <p:cNvSpPr txBox="1">
            <a:spLocks noChangeArrowheads="1"/>
          </p:cNvSpPr>
          <p:nvPr/>
        </p:nvSpPr>
        <p:spPr>
          <a:xfrm>
            <a:off x="657446" y="1022350"/>
            <a:ext cx="5775252" cy="53340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altLang="en-US" sz="2400" dirty="0">
                <a:latin typeface="Calibri" panose="020F0502020204030204" pitchFamily="34" charset="0"/>
                <a:cs typeface="Calibri" panose="020F0502020204030204" pitchFamily="34" charset="0"/>
              </a:rPr>
              <a:t>A </a:t>
            </a:r>
            <a:r>
              <a:rPr lang="en-US" altLang="en-US" sz="2400" dirty="0">
                <a:solidFill>
                  <a:srgbClr val="FF0000"/>
                </a:solidFill>
                <a:latin typeface="Calibri" panose="020F0502020204030204" pitchFamily="34" charset="0"/>
                <a:cs typeface="Calibri" panose="020F0502020204030204" pitchFamily="34" charset="0"/>
              </a:rPr>
              <a:t>relational database </a:t>
            </a:r>
            <a:r>
              <a:rPr lang="en-US" altLang="en-US" sz="2400" dirty="0">
                <a:latin typeface="Calibri" panose="020F0502020204030204" pitchFamily="34" charset="0"/>
                <a:cs typeface="Calibri" panose="020F0502020204030204" pitchFamily="34" charset="0"/>
              </a:rPr>
              <a:t>is based on the relational model of data. </a:t>
            </a:r>
          </a:p>
          <a:p>
            <a:pPr>
              <a:lnSpc>
                <a:spcPct val="150000"/>
              </a:lnSpc>
            </a:pPr>
            <a:r>
              <a:rPr lang="en-US" altLang="en-US" sz="2400" dirty="0">
                <a:latin typeface="Calibri" panose="020F0502020204030204" pitchFamily="34" charset="0"/>
                <a:cs typeface="Calibri" panose="020F0502020204030204" pitchFamily="34" charset="0"/>
              </a:rPr>
              <a:t>A </a:t>
            </a:r>
            <a:r>
              <a:rPr lang="en-US" altLang="en-US" sz="2400" dirty="0">
                <a:solidFill>
                  <a:srgbClr val="FF0000"/>
                </a:solidFill>
                <a:latin typeface="Calibri" panose="020F0502020204030204" pitchFamily="34" charset="0"/>
                <a:cs typeface="Calibri" panose="020F0502020204030204" pitchFamily="34" charset="0"/>
              </a:rPr>
              <a:t>relational database management system (RDBMS) </a:t>
            </a:r>
            <a:r>
              <a:rPr lang="en-US" altLang="en-US" sz="2400" dirty="0">
                <a:latin typeface="Calibri" panose="020F0502020204030204" pitchFamily="34" charset="0"/>
                <a:cs typeface="Calibri" panose="020F0502020204030204" pitchFamily="34" charset="0"/>
              </a:rPr>
              <a:t>is a system to maintain relational databases. </a:t>
            </a:r>
          </a:p>
          <a:p>
            <a:pPr>
              <a:lnSpc>
                <a:spcPct val="150000"/>
              </a:lnSpc>
            </a:pPr>
            <a:r>
              <a:rPr lang="en-US" altLang="en-US" sz="2400" dirty="0">
                <a:latin typeface="Calibri" panose="020F0502020204030204" pitchFamily="34" charset="0"/>
                <a:cs typeface="Calibri" panose="020F0502020204030204" pitchFamily="34" charset="0"/>
              </a:rPr>
              <a:t>Many relational database systems are equipped with the option of using the </a:t>
            </a:r>
            <a:r>
              <a:rPr lang="en-US" altLang="en-US" sz="2400" dirty="0">
                <a:solidFill>
                  <a:srgbClr val="FF0000"/>
                </a:solidFill>
                <a:latin typeface="Calibri" panose="020F0502020204030204" pitchFamily="34" charset="0"/>
                <a:cs typeface="Calibri" panose="020F0502020204030204" pitchFamily="34" charset="0"/>
              </a:rPr>
              <a:t>SQL (Structured Query Language)</a:t>
            </a:r>
            <a:r>
              <a:rPr lang="en-US" altLang="en-US" sz="2400" dirty="0">
                <a:latin typeface="Calibri" panose="020F0502020204030204" pitchFamily="34" charset="0"/>
                <a:cs typeface="Calibri" panose="020F0502020204030204" pitchFamily="34" charset="0"/>
              </a:rPr>
              <a:t> for querying and maintaining the database.</a:t>
            </a:r>
          </a:p>
        </p:txBody>
      </p:sp>
      <p:pic>
        <p:nvPicPr>
          <p:cNvPr id="1026" name="Picture 2" descr="Relational and non relational databases">
            <a:extLst>
              <a:ext uri="{FF2B5EF4-FFF2-40B4-BE49-F238E27FC236}">
                <a16:creationId xmlns:a16="http://schemas.microsoft.com/office/drawing/2014/main" id="{399BA53A-E3C5-789C-CBC5-FF248DB3101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13212" y="221696"/>
            <a:ext cx="3933438" cy="229814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What is RDBMS - javatpoint">
            <a:extLst>
              <a:ext uri="{FF2B5EF4-FFF2-40B4-BE49-F238E27FC236}">
                <a16:creationId xmlns:a16="http://schemas.microsoft.com/office/drawing/2014/main" id="{8A662EAD-9A8E-0496-FE9B-DBDC2109B71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45215" y="2519837"/>
            <a:ext cx="5031744" cy="2125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91495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7F531-07E8-BD4D-B69C-89815AD29383}"/>
              </a:ext>
            </a:extLst>
          </p:cNvPr>
          <p:cNvSpPr>
            <a:spLocks noGrp="1"/>
          </p:cNvSpPr>
          <p:nvPr>
            <p:ph type="title"/>
          </p:nvPr>
        </p:nvSpPr>
        <p:spPr>
          <a:xfrm>
            <a:off x="657446" y="-26786"/>
            <a:ext cx="11269718" cy="1325563"/>
          </a:xfrm>
        </p:spPr>
        <p:txBody>
          <a:bodyPr vert="horz" lIns="91440" tIns="45720" rIns="91440" bIns="45720" rtlCol="0" anchor="ctr">
            <a:normAutofit/>
          </a:bodyPr>
          <a:lstStyle/>
          <a:p>
            <a:r>
              <a:rPr lang="en-US" sz="4000" b="1" dirty="0">
                <a:latin typeface="Calibri" panose="020F0502020204030204" pitchFamily="34" charset="0"/>
                <a:cs typeface="Calibri" panose="020F0502020204030204" pitchFamily="34" charset="0"/>
              </a:rPr>
              <a:t>L1: introduction</a:t>
            </a:r>
          </a:p>
        </p:txBody>
      </p:sp>
      <p:sp>
        <p:nvSpPr>
          <p:cNvPr id="5" name="Slide Number Placeholder 4">
            <a:extLst>
              <a:ext uri="{FF2B5EF4-FFF2-40B4-BE49-F238E27FC236}">
                <a16:creationId xmlns:a16="http://schemas.microsoft.com/office/drawing/2014/main" id="{2946AFE6-54B0-AC40-A6E7-3240B667E6C6}"/>
              </a:ext>
            </a:extLst>
          </p:cNvPr>
          <p:cNvSpPr>
            <a:spLocks noGrp="1"/>
          </p:cNvSpPr>
          <p:nvPr>
            <p:ph type="sldNum" sz="quarter" idx="12"/>
          </p:nvPr>
        </p:nvSpPr>
        <p:spPr/>
        <p:txBody>
          <a:bodyPr/>
          <a:lstStyle/>
          <a:p>
            <a:fld id="{C399462D-D873-47C0-B287-693A0FDAC09B}" type="slidenum">
              <a:rPr lang="zh-CN" altLang="en-US" smtClean="0">
                <a:latin typeface="Calibri" panose="020F0502020204030204" pitchFamily="34" charset="0"/>
                <a:cs typeface="Calibri" panose="020F0502020204030204" pitchFamily="34" charset="0"/>
              </a:rPr>
              <a:t>3</a:t>
            </a:fld>
            <a:endParaRPr lang="zh-CN" altLang="en-US" dirty="0">
              <a:latin typeface="Calibri" panose="020F0502020204030204" pitchFamily="34" charset="0"/>
              <a:cs typeface="Calibri" panose="020F0502020204030204" pitchFamily="34" charset="0"/>
            </a:endParaRPr>
          </a:p>
        </p:txBody>
      </p:sp>
      <p:sp>
        <p:nvSpPr>
          <p:cNvPr id="6" name="Rectangle 5">
            <a:extLst>
              <a:ext uri="{FF2B5EF4-FFF2-40B4-BE49-F238E27FC236}">
                <a16:creationId xmlns:a16="http://schemas.microsoft.com/office/drawing/2014/main" id="{6F27EC9F-092A-F709-E696-A185B12E22F7}"/>
              </a:ext>
            </a:extLst>
          </p:cNvPr>
          <p:cNvSpPr txBox="1">
            <a:spLocks noChangeArrowheads="1"/>
          </p:cNvSpPr>
          <p:nvPr/>
        </p:nvSpPr>
        <p:spPr>
          <a:xfrm>
            <a:off x="657447" y="925567"/>
            <a:ext cx="7236488" cy="46878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sz="2400" dirty="0">
                <a:latin typeface="Calibri" panose="020F0502020204030204" pitchFamily="34" charset="0"/>
                <a:cs typeface="Calibri" panose="020F0502020204030204" pitchFamily="34" charset="0"/>
              </a:rPr>
              <a:t>1. O</a:t>
            </a:r>
            <a:r>
              <a:rPr lang="en-US" altLang="zh-CN" sz="2400" dirty="0">
                <a:latin typeface="Calibri" panose="020F0502020204030204" pitchFamily="34" charset="0"/>
                <a:cs typeface="Calibri" panose="020F0502020204030204" pitchFamily="34" charset="0"/>
              </a:rPr>
              <a:t>verview of the data engineering ecosystem</a:t>
            </a:r>
            <a:endParaRPr lang="en-US" sz="2400" dirty="0">
              <a:latin typeface="Calibri" panose="020F0502020204030204" pitchFamily="34" charset="0"/>
              <a:cs typeface="Calibri" panose="020F0502020204030204" pitchFamily="34" charset="0"/>
            </a:endParaRPr>
          </a:p>
          <a:p>
            <a:pPr>
              <a:lnSpc>
                <a:spcPct val="150000"/>
              </a:lnSpc>
            </a:pPr>
            <a:r>
              <a:rPr lang="en-US" sz="2400" dirty="0">
                <a:latin typeface="Calibri" panose="020F0502020204030204" pitchFamily="34" charset="0"/>
                <a:cs typeface="Calibri" panose="020F0502020204030204" pitchFamily="34" charset="0"/>
              </a:rPr>
              <a:t>2. Types of data</a:t>
            </a:r>
          </a:p>
          <a:p>
            <a:pPr>
              <a:lnSpc>
                <a:spcPct val="150000"/>
              </a:lnSpc>
            </a:pPr>
            <a:r>
              <a:rPr lang="en-US" altLang="zh-CN" sz="2400" dirty="0">
                <a:latin typeface="Calibri" panose="020F0502020204030204" pitchFamily="34" charset="0"/>
                <a:cs typeface="Calibri" panose="020F0502020204030204" pitchFamily="34" charset="0"/>
              </a:rPr>
              <a:t>3.</a:t>
            </a:r>
            <a:r>
              <a:rPr lang="zh-CN" altLang="en-US" sz="2400" dirty="0">
                <a:latin typeface="Calibri" panose="020F0502020204030204" pitchFamily="34" charset="0"/>
                <a:cs typeface="Calibri" panose="020F0502020204030204" pitchFamily="34" charset="0"/>
              </a:rPr>
              <a:t> </a:t>
            </a:r>
            <a:r>
              <a:rPr lang="en-US" altLang="zh-CN" sz="2400" dirty="0">
                <a:latin typeface="Calibri" panose="020F0502020204030204" pitchFamily="34" charset="0"/>
                <a:cs typeface="Calibri" panose="020F0502020204030204" pitchFamily="34" charset="0"/>
              </a:rPr>
              <a:t>Languages and tools for data professionals</a:t>
            </a:r>
            <a:endParaRPr lang="en-US" sz="2400" dirty="0">
              <a:latin typeface="Calibri" panose="020F0502020204030204" pitchFamily="34" charset="0"/>
              <a:cs typeface="Calibri" panose="020F0502020204030204" pitchFamily="34" charset="0"/>
            </a:endParaRPr>
          </a:p>
          <a:p>
            <a:pPr>
              <a:lnSpc>
                <a:spcPct val="150000"/>
              </a:lnSpc>
              <a:spcBef>
                <a:spcPts val="500"/>
              </a:spcBef>
            </a:pPr>
            <a:endParaRPr lang="en-US" altLang="en-US" sz="2000" dirty="0">
              <a:latin typeface="Calibri" panose="020F0502020204030204" pitchFamily="34" charset="0"/>
              <a:cs typeface="Calibri" panose="020F0502020204030204" pitchFamily="34" charset="0"/>
            </a:endParaRPr>
          </a:p>
        </p:txBody>
      </p:sp>
      <p:sp>
        <p:nvSpPr>
          <p:cNvPr id="3" name="AutoShape 2" descr="What is Data Management? | TIBCO Software">
            <a:extLst>
              <a:ext uri="{FF2B5EF4-FFF2-40B4-BE49-F238E27FC236}">
                <a16:creationId xmlns:a16="http://schemas.microsoft.com/office/drawing/2014/main" id="{73B3CFD0-DE1A-C0D5-3F7A-231671923A1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30283493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NoSQL Tutorial: What is, Types of NoSQL Databases &amp; Example">
            <a:extLst>
              <a:ext uri="{FF2B5EF4-FFF2-40B4-BE49-F238E27FC236}">
                <a16:creationId xmlns:a16="http://schemas.microsoft.com/office/drawing/2014/main" id="{61C6C82D-7F8F-0342-89D6-08FCC9C0F0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1141" y="3597735"/>
            <a:ext cx="5505691" cy="294117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8A17F531-07E8-BD4D-B69C-89815AD29383}"/>
              </a:ext>
            </a:extLst>
          </p:cNvPr>
          <p:cNvSpPr>
            <a:spLocks noGrp="1"/>
          </p:cNvSpPr>
          <p:nvPr>
            <p:ph type="title"/>
          </p:nvPr>
        </p:nvSpPr>
        <p:spPr>
          <a:xfrm>
            <a:off x="657446" y="-26786"/>
            <a:ext cx="11269718" cy="1325563"/>
          </a:xfrm>
        </p:spPr>
        <p:txBody>
          <a:bodyPr vert="horz" lIns="91440" tIns="45720" rIns="91440" bIns="45720" rtlCol="0" anchor="ctr">
            <a:normAutofit/>
          </a:bodyPr>
          <a:lstStyle/>
          <a:p>
            <a:r>
              <a:rPr lang="en-US" sz="4000" b="1" dirty="0">
                <a:latin typeface="Calibri" panose="020F0502020204030204" pitchFamily="34" charset="0"/>
                <a:cs typeface="Calibri" panose="020F0502020204030204" pitchFamily="34" charset="0"/>
              </a:rPr>
              <a:t>NoSQL</a:t>
            </a:r>
            <a:r>
              <a:rPr lang="zh-CN" altLang="en-US" sz="4000" b="1" dirty="0">
                <a:latin typeface="Calibri" panose="020F0502020204030204" pitchFamily="34" charset="0"/>
                <a:cs typeface="Calibri" panose="020F0502020204030204" pitchFamily="34" charset="0"/>
              </a:rPr>
              <a:t> </a:t>
            </a:r>
            <a:r>
              <a:rPr lang="en-US" altLang="zh-CN" sz="4000" b="1" dirty="0">
                <a:latin typeface="Calibri" panose="020F0502020204030204" pitchFamily="34" charset="0"/>
                <a:cs typeface="Calibri" panose="020F0502020204030204" pitchFamily="34" charset="0"/>
              </a:rPr>
              <a:t>databases</a:t>
            </a:r>
            <a:endParaRPr lang="en-US" sz="4000" b="1" dirty="0">
              <a:latin typeface="Calibri" panose="020F0502020204030204" pitchFamily="34" charset="0"/>
              <a:cs typeface="Calibri" panose="020F0502020204030204" pitchFamily="34" charset="0"/>
            </a:endParaRPr>
          </a:p>
        </p:txBody>
      </p:sp>
      <p:sp>
        <p:nvSpPr>
          <p:cNvPr id="5" name="Slide Number Placeholder 4">
            <a:extLst>
              <a:ext uri="{FF2B5EF4-FFF2-40B4-BE49-F238E27FC236}">
                <a16:creationId xmlns:a16="http://schemas.microsoft.com/office/drawing/2014/main" id="{2946AFE6-54B0-AC40-A6E7-3240B667E6C6}"/>
              </a:ext>
            </a:extLst>
          </p:cNvPr>
          <p:cNvSpPr>
            <a:spLocks noGrp="1"/>
          </p:cNvSpPr>
          <p:nvPr>
            <p:ph type="sldNum" sz="quarter" idx="12"/>
          </p:nvPr>
        </p:nvSpPr>
        <p:spPr/>
        <p:txBody>
          <a:bodyPr/>
          <a:lstStyle/>
          <a:p>
            <a:fld id="{C399462D-D873-47C0-B287-693A0FDAC09B}" type="slidenum">
              <a:rPr lang="zh-CN" altLang="en-US" smtClean="0">
                <a:latin typeface="Calibri" panose="020F0502020204030204" pitchFamily="34" charset="0"/>
                <a:cs typeface="Calibri" panose="020F0502020204030204" pitchFamily="34" charset="0"/>
              </a:rPr>
              <a:t>30</a:t>
            </a:fld>
            <a:endParaRPr lang="zh-CN" altLang="en-US" dirty="0">
              <a:latin typeface="Calibri" panose="020F0502020204030204" pitchFamily="34" charset="0"/>
              <a:cs typeface="Calibri" panose="020F0502020204030204" pitchFamily="34" charset="0"/>
            </a:endParaRPr>
          </a:p>
        </p:txBody>
      </p:sp>
      <p:sp>
        <p:nvSpPr>
          <p:cNvPr id="8" name="Rectangle 3">
            <a:extLst>
              <a:ext uri="{FF2B5EF4-FFF2-40B4-BE49-F238E27FC236}">
                <a16:creationId xmlns:a16="http://schemas.microsoft.com/office/drawing/2014/main" id="{9AD66A07-E2AF-929D-E6F0-2457D699C380}"/>
              </a:ext>
            </a:extLst>
          </p:cNvPr>
          <p:cNvSpPr txBox="1">
            <a:spLocks noChangeArrowheads="1"/>
          </p:cNvSpPr>
          <p:nvPr/>
        </p:nvSpPr>
        <p:spPr>
          <a:xfrm>
            <a:off x="570553" y="1832579"/>
            <a:ext cx="11160306" cy="4151534"/>
          </a:xfrm>
          <a:prstGeom prst="rect">
            <a:avLst/>
          </a:prstGeom>
        </p:spPr>
        <p:txBody>
          <a:bodyPr vert="horz" lIns="91440" tIns="45720" rIns="91440" bIns="45720" numCol="2"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a:lnSpc>
                <a:spcPct val="100000"/>
              </a:lnSpc>
            </a:pPr>
            <a:r>
              <a:rPr lang="en-US" altLang="en-US" sz="2400" dirty="0">
                <a:solidFill>
                  <a:srgbClr val="FF0000"/>
                </a:solidFill>
                <a:latin typeface="Calibri" panose="020F0502020204030204" pitchFamily="34" charset="0"/>
                <a:cs typeface="Calibri" panose="020F0502020204030204" pitchFamily="34" charset="0"/>
              </a:rPr>
              <a:t>NoSQL</a:t>
            </a:r>
            <a:r>
              <a:rPr lang="en-US" altLang="en-US" sz="2400" dirty="0">
                <a:latin typeface="Calibri" panose="020F0502020204030204" pitchFamily="34" charset="0"/>
                <a:cs typeface="Calibri" panose="020F0502020204030204" pitchFamily="34" charset="0"/>
              </a:rPr>
              <a:t> stands for: </a:t>
            </a:r>
          </a:p>
          <a:p>
            <a:pPr lvl="1" indent="0">
              <a:lnSpc>
                <a:spcPct val="100000"/>
              </a:lnSpc>
            </a:pPr>
            <a:r>
              <a:rPr lang="en-US" altLang="en-US" sz="2000" dirty="0">
                <a:latin typeface="Calibri" panose="020F0502020204030204" pitchFamily="34" charset="0"/>
                <a:cs typeface="Calibri" panose="020F0502020204030204" pitchFamily="34" charset="0"/>
              </a:rPr>
              <a:t>No Relational</a:t>
            </a:r>
          </a:p>
          <a:p>
            <a:pPr lvl="1" indent="0">
              <a:lnSpc>
                <a:spcPct val="100000"/>
              </a:lnSpc>
            </a:pPr>
            <a:r>
              <a:rPr lang="en-US" altLang="en-US" sz="2000" dirty="0">
                <a:latin typeface="Calibri" panose="020F0502020204030204" pitchFamily="34" charset="0"/>
                <a:cs typeface="Calibri" panose="020F0502020204030204" pitchFamily="34" charset="0"/>
              </a:rPr>
              <a:t>No RDBMS</a:t>
            </a:r>
          </a:p>
          <a:p>
            <a:pPr lvl="1" indent="0">
              <a:lnSpc>
                <a:spcPct val="100000"/>
              </a:lnSpc>
            </a:pPr>
            <a:r>
              <a:rPr lang="en-US" altLang="en-US" sz="2000" dirty="0">
                <a:solidFill>
                  <a:srgbClr val="FF0000"/>
                </a:solidFill>
                <a:latin typeface="Calibri" panose="020F0502020204030204" pitchFamily="34" charset="0"/>
                <a:cs typeface="Calibri" panose="020F0502020204030204" pitchFamily="34" charset="0"/>
              </a:rPr>
              <a:t>Not Only SQL </a:t>
            </a:r>
          </a:p>
          <a:p>
            <a:pPr indent="0">
              <a:lnSpc>
                <a:spcPct val="100000"/>
              </a:lnSpc>
            </a:pPr>
            <a:endParaRPr lang="en-US" altLang="en-US" sz="2400" dirty="0">
              <a:latin typeface="Calibri" panose="020F0502020204030204" pitchFamily="34" charset="0"/>
              <a:cs typeface="Calibri" panose="020F0502020204030204" pitchFamily="34" charset="0"/>
            </a:endParaRPr>
          </a:p>
          <a:p>
            <a:pPr indent="0">
              <a:lnSpc>
                <a:spcPct val="100000"/>
              </a:lnSpc>
            </a:pPr>
            <a:endParaRPr lang="en-US" altLang="en-US" sz="2400" dirty="0">
              <a:latin typeface="Calibri" panose="020F0502020204030204" pitchFamily="34" charset="0"/>
              <a:cs typeface="Calibri" panose="020F0502020204030204" pitchFamily="34" charset="0"/>
            </a:endParaRPr>
          </a:p>
          <a:p>
            <a:pPr indent="0">
              <a:lnSpc>
                <a:spcPct val="100000"/>
              </a:lnSpc>
            </a:pPr>
            <a:endParaRPr lang="en-US" altLang="en-US" sz="2400" dirty="0">
              <a:latin typeface="Calibri" panose="020F0502020204030204" pitchFamily="34" charset="0"/>
              <a:cs typeface="Calibri" panose="020F0502020204030204" pitchFamily="34" charset="0"/>
            </a:endParaRPr>
          </a:p>
          <a:p>
            <a:pPr indent="0">
              <a:lnSpc>
                <a:spcPct val="100000"/>
              </a:lnSpc>
            </a:pPr>
            <a:endParaRPr lang="en-US" altLang="en-US" sz="2400" dirty="0">
              <a:latin typeface="Calibri" panose="020F0502020204030204" pitchFamily="34" charset="0"/>
              <a:cs typeface="Calibri" panose="020F0502020204030204" pitchFamily="34" charset="0"/>
            </a:endParaRPr>
          </a:p>
          <a:p>
            <a:pPr indent="0">
              <a:lnSpc>
                <a:spcPct val="100000"/>
              </a:lnSpc>
            </a:pPr>
            <a:endParaRPr lang="en-US" altLang="en-US" sz="2400" dirty="0">
              <a:latin typeface="Calibri" panose="020F0502020204030204" pitchFamily="34" charset="0"/>
              <a:cs typeface="Calibri" panose="020F0502020204030204" pitchFamily="34" charset="0"/>
            </a:endParaRPr>
          </a:p>
          <a:p>
            <a:pPr indent="0">
              <a:lnSpc>
                <a:spcPct val="100000"/>
              </a:lnSpc>
            </a:pPr>
            <a:r>
              <a:rPr lang="en-US" altLang="en-US" sz="2400" dirty="0">
                <a:latin typeface="Calibri" panose="020F0502020204030204" pitchFamily="34" charset="0"/>
                <a:cs typeface="Calibri" panose="020F0502020204030204" pitchFamily="34" charset="0"/>
              </a:rPr>
              <a:t>NoSQL is an umbrella term for all databases and </a:t>
            </a:r>
            <a:r>
              <a:rPr lang="en-US" altLang="en-US" sz="2400" dirty="0">
                <a:solidFill>
                  <a:srgbClr val="FF0000"/>
                </a:solidFill>
                <a:latin typeface="Calibri" panose="020F0502020204030204" pitchFamily="34" charset="0"/>
                <a:cs typeface="Calibri" panose="020F0502020204030204" pitchFamily="34" charset="0"/>
              </a:rPr>
              <a:t>data stores that don’t follow the RDBMS principles </a:t>
            </a:r>
          </a:p>
          <a:p>
            <a:pPr lvl="1" indent="0">
              <a:lnSpc>
                <a:spcPct val="100000"/>
              </a:lnSpc>
            </a:pPr>
            <a:r>
              <a:rPr lang="en-US" altLang="en-US" sz="2000" dirty="0">
                <a:latin typeface="Calibri" panose="020F0502020204030204" pitchFamily="34" charset="0"/>
                <a:cs typeface="Calibri" panose="020F0502020204030204" pitchFamily="34" charset="0"/>
              </a:rPr>
              <a:t>A class of products </a:t>
            </a:r>
          </a:p>
          <a:p>
            <a:pPr lvl="1" indent="0">
              <a:lnSpc>
                <a:spcPct val="100000"/>
              </a:lnSpc>
            </a:pPr>
            <a:r>
              <a:rPr lang="en-US" altLang="en-US" sz="2000" dirty="0">
                <a:latin typeface="Calibri" panose="020F0502020204030204" pitchFamily="34" charset="0"/>
                <a:cs typeface="Calibri" panose="020F0502020204030204" pitchFamily="34" charset="0"/>
              </a:rPr>
              <a:t>A collection of several (related) concepts about data storage and manipulation</a:t>
            </a:r>
          </a:p>
          <a:p>
            <a:pPr lvl="1" indent="0">
              <a:lnSpc>
                <a:spcPct val="100000"/>
              </a:lnSpc>
            </a:pPr>
            <a:r>
              <a:rPr lang="en-US" altLang="en-US" sz="2000" dirty="0">
                <a:latin typeface="Calibri" panose="020F0502020204030204" pitchFamily="34" charset="0"/>
                <a:cs typeface="Calibri" panose="020F0502020204030204" pitchFamily="34" charset="0"/>
              </a:rPr>
              <a:t>Often related to large data sets</a:t>
            </a:r>
          </a:p>
        </p:txBody>
      </p:sp>
      <p:pic>
        <p:nvPicPr>
          <p:cNvPr id="3" name="Picture 4">
            <a:extLst>
              <a:ext uri="{FF2B5EF4-FFF2-40B4-BE49-F238E27FC236}">
                <a16:creationId xmlns:a16="http://schemas.microsoft.com/office/drawing/2014/main" id="{A58FC830-759C-FD48-4252-F5C68241502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0662" t="19639" r="10353" b="70572"/>
          <a:stretch/>
        </p:blipFill>
        <p:spPr bwMode="auto">
          <a:xfrm>
            <a:off x="68757" y="873887"/>
            <a:ext cx="12054485" cy="9586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98670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7F531-07E8-BD4D-B69C-89815AD29383}"/>
              </a:ext>
            </a:extLst>
          </p:cNvPr>
          <p:cNvSpPr>
            <a:spLocks noGrp="1"/>
          </p:cNvSpPr>
          <p:nvPr>
            <p:ph type="title"/>
          </p:nvPr>
        </p:nvSpPr>
        <p:spPr>
          <a:xfrm>
            <a:off x="657446" y="-26786"/>
            <a:ext cx="11269718" cy="1325563"/>
          </a:xfrm>
        </p:spPr>
        <p:txBody>
          <a:bodyPr vert="horz" lIns="91440" tIns="45720" rIns="91440" bIns="45720" rtlCol="0" anchor="ctr">
            <a:normAutofit/>
          </a:bodyPr>
          <a:lstStyle/>
          <a:p>
            <a:r>
              <a:rPr lang="en-US" sz="4000" b="1" dirty="0">
                <a:latin typeface="Calibri" panose="020F0502020204030204" pitchFamily="34" charset="0"/>
                <a:cs typeface="Calibri" panose="020F0502020204030204" pitchFamily="34" charset="0"/>
              </a:rPr>
              <a:t>Data indexing</a:t>
            </a:r>
          </a:p>
        </p:txBody>
      </p:sp>
      <p:sp>
        <p:nvSpPr>
          <p:cNvPr id="5" name="Slide Number Placeholder 4">
            <a:extLst>
              <a:ext uri="{FF2B5EF4-FFF2-40B4-BE49-F238E27FC236}">
                <a16:creationId xmlns:a16="http://schemas.microsoft.com/office/drawing/2014/main" id="{2946AFE6-54B0-AC40-A6E7-3240B667E6C6}"/>
              </a:ext>
            </a:extLst>
          </p:cNvPr>
          <p:cNvSpPr>
            <a:spLocks noGrp="1"/>
          </p:cNvSpPr>
          <p:nvPr>
            <p:ph type="sldNum" sz="quarter" idx="12"/>
          </p:nvPr>
        </p:nvSpPr>
        <p:spPr/>
        <p:txBody>
          <a:bodyPr/>
          <a:lstStyle/>
          <a:p>
            <a:fld id="{C399462D-D873-47C0-B287-693A0FDAC09B}" type="slidenum">
              <a:rPr lang="zh-CN" altLang="en-US" smtClean="0">
                <a:latin typeface="Calibri" panose="020F0502020204030204" pitchFamily="34" charset="0"/>
                <a:cs typeface="Calibri" panose="020F0502020204030204" pitchFamily="34" charset="0"/>
              </a:rPr>
              <a:t>31</a:t>
            </a:fld>
            <a:endParaRPr lang="zh-CN" altLang="en-US" dirty="0">
              <a:latin typeface="Calibri" panose="020F0502020204030204" pitchFamily="34" charset="0"/>
              <a:cs typeface="Calibri" panose="020F0502020204030204" pitchFamily="34" charset="0"/>
            </a:endParaRPr>
          </a:p>
        </p:txBody>
      </p:sp>
      <p:sp>
        <p:nvSpPr>
          <p:cNvPr id="8" name="Rectangle 3">
            <a:extLst>
              <a:ext uri="{FF2B5EF4-FFF2-40B4-BE49-F238E27FC236}">
                <a16:creationId xmlns:a16="http://schemas.microsoft.com/office/drawing/2014/main" id="{9AD66A07-E2AF-929D-E6F0-2457D699C380}"/>
              </a:ext>
            </a:extLst>
          </p:cNvPr>
          <p:cNvSpPr txBox="1">
            <a:spLocks noChangeArrowheads="1"/>
          </p:cNvSpPr>
          <p:nvPr/>
        </p:nvSpPr>
        <p:spPr>
          <a:xfrm>
            <a:off x="405888" y="885825"/>
            <a:ext cx="11380224" cy="53340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spcBef>
                <a:spcPts val="0"/>
              </a:spcBef>
              <a:buNone/>
            </a:pPr>
            <a:r>
              <a:rPr lang="en-US" altLang="en-US" dirty="0">
                <a:latin typeface="Calibri" panose="020F0502020204030204" pitchFamily="34" charset="0"/>
                <a:cs typeface="Calibri" panose="020F0502020204030204" pitchFamily="34" charset="0"/>
              </a:rPr>
              <a:t>A </a:t>
            </a:r>
            <a:r>
              <a:rPr lang="en-US" altLang="en-US" b="1" dirty="0">
                <a:latin typeface="Calibri" panose="020F0502020204030204" pitchFamily="34" charset="0"/>
                <a:cs typeface="Calibri" panose="020F0502020204030204" pitchFamily="34" charset="0"/>
              </a:rPr>
              <a:t>database index</a:t>
            </a:r>
            <a:r>
              <a:rPr lang="en-US" altLang="en-US" dirty="0">
                <a:latin typeface="Calibri" panose="020F0502020204030204" pitchFamily="34" charset="0"/>
                <a:cs typeface="Calibri" panose="020F0502020204030204" pitchFamily="34" charset="0"/>
              </a:rPr>
              <a:t> is a data structure that </a:t>
            </a:r>
            <a:r>
              <a:rPr lang="en-US" altLang="en-US" dirty="0">
                <a:solidFill>
                  <a:srgbClr val="FF0000"/>
                </a:solidFill>
                <a:latin typeface="Calibri" panose="020F0502020204030204" pitchFamily="34" charset="0"/>
                <a:cs typeface="Calibri" panose="020F0502020204030204" pitchFamily="34" charset="0"/>
              </a:rPr>
              <a:t>improves the speed of data retrieval operations</a:t>
            </a:r>
            <a:r>
              <a:rPr lang="en-US" altLang="en-US" dirty="0">
                <a:latin typeface="Calibri" panose="020F0502020204030204" pitchFamily="34" charset="0"/>
                <a:cs typeface="Calibri" panose="020F0502020204030204" pitchFamily="34" charset="0"/>
              </a:rPr>
              <a:t> on a database table at the cost of additional writes and storage space to maintain the index data structure.</a:t>
            </a:r>
            <a:endParaRPr lang="en-US" altLang="en-US" sz="2000" dirty="0">
              <a:latin typeface="Calibri" panose="020F0502020204030204" pitchFamily="34" charset="0"/>
              <a:cs typeface="Calibri" panose="020F0502020204030204" pitchFamily="34" charset="0"/>
            </a:endParaRPr>
          </a:p>
        </p:txBody>
      </p:sp>
      <p:pic>
        <p:nvPicPr>
          <p:cNvPr id="8194" name="Picture 2" descr="Database Indexes | System Design Basics - YouTube">
            <a:extLst>
              <a:ext uri="{FF2B5EF4-FFF2-40B4-BE49-F238E27FC236}">
                <a16:creationId xmlns:a16="http://schemas.microsoft.com/office/drawing/2014/main" id="{342A5C06-E03E-F3F5-71E3-C086FF3D19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18342" y="2868605"/>
            <a:ext cx="7092258" cy="398939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3CDB551D-BEC5-BB74-5CAD-DBA35CCCE5E0}"/>
              </a:ext>
            </a:extLst>
          </p:cNvPr>
          <p:cNvSpPr txBox="1"/>
          <p:nvPr/>
        </p:nvSpPr>
        <p:spPr>
          <a:xfrm>
            <a:off x="8610600" y="3844979"/>
            <a:ext cx="3593939" cy="1429622"/>
          </a:xfrm>
          <a:prstGeom prst="rect">
            <a:avLst/>
          </a:prstGeom>
          <a:noFill/>
        </p:spPr>
        <p:txBody>
          <a:bodyPr wrap="square">
            <a:spAutoFit/>
          </a:bodyPr>
          <a:lstStyle/>
          <a:p>
            <a:pPr>
              <a:lnSpc>
                <a:spcPct val="150000"/>
              </a:lnSpc>
            </a:pPr>
            <a:r>
              <a:rPr lang="en-US" altLang="en-US" sz="2000" dirty="0">
                <a:latin typeface="Calibri" panose="020F0502020204030204" pitchFamily="34" charset="0"/>
                <a:cs typeface="Calibri" panose="020F0502020204030204" pitchFamily="34" charset="0"/>
              </a:rPr>
              <a:t>Unordered records (Heap files)</a:t>
            </a:r>
          </a:p>
          <a:p>
            <a:pPr>
              <a:lnSpc>
                <a:spcPct val="150000"/>
              </a:lnSpc>
            </a:pPr>
            <a:r>
              <a:rPr lang="en-US" altLang="en-US" sz="2000" dirty="0">
                <a:latin typeface="Calibri" panose="020F0502020204030204" pitchFamily="34" charset="0"/>
                <a:cs typeface="Calibri" panose="020F0502020204030204" pitchFamily="34" charset="0"/>
              </a:rPr>
              <a:t>Ordered records (Sorted files)</a:t>
            </a:r>
          </a:p>
          <a:p>
            <a:pPr>
              <a:lnSpc>
                <a:spcPct val="150000"/>
              </a:lnSpc>
            </a:pPr>
            <a:r>
              <a:rPr lang="en-US" altLang="en-US" sz="2000" dirty="0">
                <a:latin typeface="Calibri" panose="020F0502020204030204" pitchFamily="34" charset="0"/>
                <a:cs typeface="Calibri" panose="020F0502020204030204" pitchFamily="34" charset="0"/>
              </a:rPr>
              <a:t>Hashed records</a:t>
            </a:r>
          </a:p>
        </p:txBody>
      </p:sp>
    </p:spTree>
    <p:extLst>
      <p:ext uri="{BB962C8B-B14F-4D97-AF65-F5344CB8AC3E}">
        <p14:creationId xmlns:p14="http://schemas.microsoft.com/office/powerpoint/2010/main" val="167216973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7F531-07E8-BD4D-B69C-89815AD29383}"/>
              </a:ext>
            </a:extLst>
          </p:cNvPr>
          <p:cNvSpPr>
            <a:spLocks noGrp="1"/>
          </p:cNvSpPr>
          <p:nvPr>
            <p:ph type="title"/>
          </p:nvPr>
        </p:nvSpPr>
        <p:spPr>
          <a:xfrm>
            <a:off x="657446" y="-26786"/>
            <a:ext cx="11269718" cy="1325563"/>
          </a:xfrm>
        </p:spPr>
        <p:txBody>
          <a:bodyPr vert="horz" lIns="91440" tIns="45720" rIns="91440" bIns="45720" rtlCol="0" anchor="ctr">
            <a:normAutofit/>
          </a:bodyPr>
          <a:lstStyle/>
          <a:p>
            <a:r>
              <a:rPr lang="en-US" sz="4000" b="1" dirty="0">
                <a:latin typeface="Calibri" panose="020F0502020204030204" pitchFamily="34" charset="0"/>
                <a:cs typeface="Calibri" panose="020F0502020204030204" pitchFamily="34" charset="0"/>
              </a:rPr>
              <a:t>B and B+ tree data structure for indexing</a:t>
            </a:r>
          </a:p>
        </p:txBody>
      </p:sp>
      <p:sp>
        <p:nvSpPr>
          <p:cNvPr id="5" name="Slide Number Placeholder 4">
            <a:extLst>
              <a:ext uri="{FF2B5EF4-FFF2-40B4-BE49-F238E27FC236}">
                <a16:creationId xmlns:a16="http://schemas.microsoft.com/office/drawing/2014/main" id="{2946AFE6-54B0-AC40-A6E7-3240B667E6C6}"/>
              </a:ext>
            </a:extLst>
          </p:cNvPr>
          <p:cNvSpPr>
            <a:spLocks noGrp="1"/>
          </p:cNvSpPr>
          <p:nvPr>
            <p:ph type="sldNum" sz="quarter" idx="12"/>
          </p:nvPr>
        </p:nvSpPr>
        <p:spPr/>
        <p:txBody>
          <a:bodyPr/>
          <a:lstStyle/>
          <a:p>
            <a:fld id="{C399462D-D873-47C0-B287-693A0FDAC09B}" type="slidenum">
              <a:rPr lang="zh-CN" altLang="en-US" smtClean="0">
                <a:latin typeface="Calibri" panose="020F0502020204030204" pitchFamily="34" charset="0"/>
                <a:cs typeface="Calibri" panose="020F0502020204030204" pitchFamily="34" charset="0"/>
              </a:rPr>
              <a:t>32</a:t>
            </a:fld>
            <a:endParaRPr lang="zh-CN" altLang="en-US" dirty="0">
              <a:latin typeface="Calibri" panose="020F0502020204030204" pitchFamily="34" charset="0"/>
              <a:cs typeface="Calibri" panose="020F0502020204030204" pitchFamily="34" charset="0"/>
            </a:endParaRPr>
          </a:p>
        </p:txBody>
      </p:sp>
      <p:sp>
        <p:nvSpPr>
          <p:cNvPr id="8" name="Rectangle 3">
            <a:extLst>
              <a:ext uri="{FF2B5EF4-FFF2-40B4-BE49-F238E27FC236}">
                <a16:creationId xmlns:a16="http://schemas.microsoft.com/office/drawing/2014/main" id="{9AD66A07-E2AF-929D-E6F0-2457D699C380}"/>
              </a:ext>
            </a:extLst>
          </p:cNvPr>
          <p:cNvSpPr txBox="1">
            <a:spLocks noChangeArrowheads="1"/>
          </p:cNvSpPr>
          <p:nvPr/>
        </p:nvSpPr>
        <p:spPr>
          <a:xfrm>
            <a:off x="657446" y="1032983"/>
            <a:ext cx="11269718" cy="53340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endParaRPr lang="en-US" altLang="en-US" sz="2400" dirty="0">
              <a:latin typeface="Calibri" panose="020F0502020204030204" pitchFamily="34" charset="0"/>
              <a:cs typeface="Calibri" panose="020F0502020204030204" pitchFamily="34" charset="0"/>
            </a:endParaRPr>
          </a:p>
        </p:txBody>
      </p:sp>
      <p:sp>
        <p:nvSpPr>
          <p:cNvPr id="9" name="文本框 8">
            <a:extLst>
              <a:ext uri="{FF2B5EF4-FFF2-40B4-BE49-F238E27FC236}">
                <a16:creationId xmlns:a16="http://schemas.microsoft.com/office/drawing/2014/main" id="{3ADB6229-9061-1EC2-2FFE-F25905902CD2}"/>
              </a:ext>
            </a:extLst>
          </p:cNvPr>
          <p:cNvSpPr txBox="1"/>
          <p:nvPr/>
        </p:nvSpPr>
        <p:spPr>
          <a:xfrm>
            <a:off x="657446" y="854793"/>
            <a:ext cx="11534554" cy="6221383"/>
          </a:xfrm>
          <a:prstGeom prst="rect">
            <a:avLst/>
          </a:prstGeom>
          <a:noFill/>
        </p:spPr>
        <p:txBody>
          <a:bodyPr wrap="square">
            <a:spAutoFit/>
          </a:bodyPr>
          <a:lstStyle/>
          <a:p>
            <a:pPr>
              <a:lnSpc>
                <a:spcPct val="150000"/>
              </a:lnSpc>
            </a:pPr>
            <a:r>
              <a:rPr lang="en-US" sz="2800" b="1" dirty="0">
                <a:latin typeface="Calibri" panose="020F0502020204030204" pitchFamily="34" charset="0"/>
                <a:cs typeface="Calibri" panose="020F0502020204030204" pitchFamily="34" charset="0"/>
              </a:rPr>
              <a:t>B+ tree index</a:t>
            </a:r>
          </a:p>
          <a:p>
            <a:pPr marL="457200" indent="-457200">
              <a:lnSpc>
                <a:spcPct val="150000"/>
              </a:lnSpc>
              <a:buFont typeface="Arial" panose="020B0604020202020204" pitchFamily="34" charset="0"/>
              <a:buChar char="•"/>
            </a:pPr>
            <a:r>
              <a:rPr lang="en-US" sz="2400" dirty="0">
                <a:latin typeface="Calibri" panose="020F0502020204030204" pitchFamily="34" charset="0"/>
                <a:cs typeface="Calibri" panose="020F0502020204030204" pitchFamily="34" charset="0"/>
              </a:rPr>
              <a:t>Most implementations of a dynamic multilevel index use a variation of the B-tree data structure called a B+-tree.</a:t>
            </a:r>
          </a:p>
          <a:p>
            <a:pPr marL="457200" indent="-457200">
              <a:lnSpc>
                <a:spcPct val="150000"/>
              </a:lnSpc>
              <a:buFont typeface="Arial" panose="020B0604020202020204" pitchFamily="34" charset="0"/>
              <a:buChar char="•"/>
            </a:pPr>
            <a:r>
              <a:rPr lang="en-US" sz="2400" dirty="0">
                <a:latin typeface="Calibri" panose="020F0502020204030204" pitchFamily="34" charset="0"/>
                <a:cs typeface="Calibri" panose="020F0502020204030204" pitchFamily="34" charset="0"/>
              </a:rPr>
              <a:t>In a B+-tree, </a:t>
            </a:r>
            <a:r>
              <a:rPr lang="en-US" sz="2400" dirty="0">
                <a:solidFill>
                  <a:srgbClr val="FF0000"/>
                </a:solidFill>
                <a:latin typeface="Calibri" panose="020F0502020204030204" pitchFamily="34" charset="0"/>
                <a:cs typeface="Calibri" panose="020F0502020204030204" pitchFamily="34" charset="0"/>
              </a:rPr>
              <a:t>data pointers are stored only at the leaf nodes of the tree</a:t>
            </a:r>
            <a:r>
              <a:rPr lang="en-US" sz="2400" dirty="0">
                <a:latin typeface="Calibri" panose="020F0502020204030204" pitchFamily="34" charset="0"/>
                <a:cs typeface="Calibri" panose="020F0502020204030204" pitchFamily="34" charset="0"/>
              </a:rPr>
              <a:t>.</a:t>
            </a:r>
          </a:p>
          <a:p>
            <a:pPr marL="914400" lvl="1" indent="-457200">
              <a:lnSpc>
                <a:spcPct val="150000"/>
              </a:lnSpc>
              <a:buFont typeface="Wingdings" panose="05000000000000000000" pitchFamily="2" charset="2"/>
              <a:buChar char="q"/>
            </a:pPr>
            <a:r>
              <a:rPr lang="en-US" sz="2000" dirty="0">
                <a:latin typeface="Calibri" panose="020F0502020204030204" pitchFamily="34" charset="0"/>
                <a:cs typeface="Calibri" panose="020F0502020204030204" pitchFamily="34" charset="0"/>
              </a:rPr>
              <a:t>The </a:t>
            </a:r>
            <a:r>
              <a:rPr lang="en-US" sz="2000" dirty="0">
                <a:solidFill>
                  <a:srgbClr val="FF0000"/>
                </a:solidFill>
                <a:latin typeface="Calibri" panose="020F0502020204030204" pitchFamily="34" charset="0"/>
                <a:cs typeface="Calibri" panose="020F0502020204030204" pitchFamily="34" charset="0"/>
              </a:rPr>
              <a:t>pointers in internal nodes are tree pointers</a:t>
            </a:r>
            <a:r>
              <a:rPr lang="en-US" sz="2000" dirty="0">
                <a:latin typeface="Calibri" panose="020F0502020204030204" pitchFamily="34" charset="0"/>
                <a:cs typeface="Calibri" panose="020F0502020204030204" pitchFamily="34" charset="0"/>
              </a:rPr>
              <a:t> to blocks that are tree nodes.</a:t>
            </a:r>
          </a:p>
          <a:p>
            <a:pPr marL="914400" lvl="1" indent="-457200">
              <a:lnSpc>
                <a:spcPct val="150000"/>
              </a:lnSpc>
              <a:buFont typeface="Wingdings" panose="05000000000000000000" pitchFamily="2" charset="2"/>
              <a:buChar char="q"/>
            </a:pPr>
            <a:r>
              <a:rPr lang="en-US" sz="2000" dirty="0">
                <a:latin typeface="Calibri" panose="020F0502020204030204" pitchFamily="34" charset="0"/>
                <a:cs typeface="Calibri" panose="020F0502020204030204" pitchFamily="34" charset="0"/>
              </a:rPr>
              <a:t>The </a:t>
            </a:r>
            <a:r>
              <a:rPr lang="en-US" sz="2000" dirty="0">
                <a:solidFill>
                  <a:srgbClr val="FF0000"/>
                </a:solidFill>
                <a:latin typeface="Calibri" panose="020F0502020204030204" pitchFamily="34" charset="0"/>
                <a:cs typeface="Calibri" panose="020F0502020204030204" pitchFamily="34" charset="0"/>
              </a:rPr>
              <a:t>pointers in leaf nodes are data pointers</a:t>
            </a:r>
            <a:r>
              <a:rPr lang="en-US" sz="2000" dirty="0">
                <a:latin typeface="Calibri" panose="020F0502020204030204" pitchFamily="34" charset="0"/>
                <a:cs typeface="Calibri" panose="020F0502020204030204" pitchFamily="34" charset="0"/>
              </a:rPr>
              <a:t> to the data file records.</a:t>
            </a:r>
          </a:p>
          <a:p>
            <a:pPr marL="457200" indent="-457200">
              <a:lnSpc>
                <a:spcPct val="150000"/>
              </a:lnSpc>
              <a:buFont typeface="Arial" panose="020B0604020202020204" pitchFamily="34" charset="0"/>
              <a:buChar char="•"/>
            </a:pPr>
            <a:r>
              <a:rPr lang="en-US" sz="2400" dirty="0">
                <a:latin typeface="Calibri" panose="020F0502020204030204" pitchFamily="34" charset="0"/>
                <a:cs typeface="Calibri" panose="020F0502020204030204" pitchFamily="34" charset="0"/>
              </a:rPr>
              <a:t>Because entries in the internal nodes of a B+-tree does not include data pointers, more entries (tree pointers) can be packed into an internal node and thus fewer levels (</a:t>
            </a:r>
            <a:r>
              <a:rPr lang="en-US" sz="2400" dirty="0">
                <a:solidFill>
                  <a:srgbClr val="FF0000"/>
                </a:solidFill>
                <a:latin typeface="Calibri" panose="020F0502020204030204" pitchFamily="34" charset="0"/>
                <a:cs typeface="Calibri" panose="020F0502020204030204" pitchFamily="34" charset="0"/>
              </a:rPr>
              <a:t>higher capacity</a:t>
            </a:r>
            <a:r>
              <a:rPr lang="en-US" sz="2400" dirty="0">
                <a:latin typeface="Calibri" panose="020F0502020204030204" pitchFamily="34" charset="0"/>
                <a:cs typeface="Calibri" panose="020F0502020204030204" pitchFamily="34" charset="0"/>
              </a:rPr>
              <a:t>).</a:t>
            </a:r>
          </a:p>
          <a:p>
            <a:pPr marL="457200" indent="-457200">
              <a:lnSpc>
                <a:spcPct val="150000"/>
              </a:lnSpc>
              <a:buFont typeface="Arial" panose="020B0604020202020204" pitchFamily="34" charset="0"/>
              <a:buChar char="•"/>
            </a:pPr>
            <a:r>
              <a:rPr lang="en-US" sz="2400" dirty="0">
                <a:latin typeface="Calibri" panose="020F0502020204030204" pitchFamily="34" charset="0"/>
                <a:cs typeface="Calibri" panose="020F0502020204030204" pitchFamily="34" charset="0"/>
              </a:rPr>
              <a:t>The </a:t>
            </a:r>
            <a:r>
              <a:rPr lang="en-US" sz="2400" dirty="0">
                <a:solidFill>
                  <a:srgbClr val="FF0000"/>
                </a:solidFill>
                <a:latin typeface="Calibri" panose="020F0502020204030204" pitchFamily="34" charset="0"/>
                <a:cs typeface="Calibri" panose="020F0502020204030204" pitchFamily="34" charset="0"/>
              </a:rPr>
              <a:t>leaf nodes</a:t>
            </a:r>
            <a:r>
              <a:rPr lang="en-US" sz="2400" dirty="0">
                <a:latin typeface="Calibri" panose="020F0502020204030204" pitchFamily="34" charset="0"/>
                <a:cs typeface="Calibri" panose="020F0502020204030204" pitchFamily="34" charset="0"/>
              </a:rPr>
              <a:t> of a B+-tree are usually </a:t>
            </a:r>
            <a:r>
              <a:rPr lang="en-US" sz="2400" dirty="0">
                <a:solidFill>
                  <a:srgbClr val="FF0000"/>
                </a:solidFill>
                <a:latin typeface="Calibri" panose="020F0502020204030204" pitchFamily="34" charset="0"/>
                <a:cs typeface="Calibri" panose="020F0502020204030204" pitchFamily="34" charset="0"/>
              </a:rPr>
              <a:t>linked</a:t>
            </a:r>
            <a:r>
              <a:rPr lang="en-US" sz="2400" dirty="0">
                <a:latin typeface="Calibri" panose="020F0502020204030204" pitchFamily="34" charset="0"/>
                <a:cs typeface="Calibri" panose="020F0502020204030204" pitchFamily="34" charset="0"/>
              </a:rPr>
              <a:t> to provide ordered access on the search field to the records.</a:t>
            </a:r>
          </a:p>
        </p:txBody>
      </p:sp>
    </p:spTree>
    <p:extLst>
      <p:ext uri="{BB962C8B-B14F-4D97-AF65-F5344CB8AC3E}">
        <p14:creationId xmlns:p14="http://schemas.microsoft.com/office/powerpoint/2010/main" val="349844786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7F531-07E8-BD4D-B69C-89815AD29383}"/>
              </a:ext>
            </a:extLst>
          </p:cNvPr>
          <p:cNvSpPr>
            <a:spLocks noGrp="1"/>
          </p:cNvSpPr>
          <p:nvPr>
            <p:ph type="title"/>
          </p:nvPr>
        </p:nvSpPr>
        <p:spPr/>
        <p:txBody>
          <a:bodyPr vert="horz" lIns="91440" tIns="45720" rIns="91440" bIns="45720" rtlCol="0" anchor="ctr">
            <a:normAutofit/>
          </a:bodyPr>
          <a:lstStyle/>
          <a:p>
            <a:r>
              <a:rPr lang="en-US" b="1" dirty="0">
                <a:latin typeface="Calibri" panose="020F0502020204030204" pitchFamily="34" charset="0"/>
                <a:cs typeface="Calibri" panose="020F0502020204030204" pitchFamily="34" charset="0"/>
              </a:rPr>
              <a:t>L6: data querying</a:t>
            </a:r>
          </a:p>
        </p:txBody>
      </p:sp>
      <p:sp>
        <p:nvSpPr>
          <p:cNvPr id="3" name="Content Placeholder 2">
            <a:extLst>
              <a:ext uri="{FF2B5EF4-FFF2-40B4-BE49-F238E27FC236}">
                <a16:creationId xmlns:a16="http://schemas.microsoft.com/office/drawing/2014/main" id="{91F4578D-89AC-A04F-B795-76C0F1D88CF4}"/>
              </a:ext>
            </a:extLst>
          </p:cNvPr>
          <p:cNvSpPr>
            <a:spLocks noGrp="1"/>
          </p:cNvSpPr>
          <p:nvPr>
            <p:ph idx="1"/>
          </p:nvPr>
        </p:nvSpPr>
        <p:spPr>
          <a:xfrm>
            <a:off x="838200" y="1512116"/>
            <a:ext cx="10515600" cy="4351338"/>
          </a:xfrm>
        </p:spPr>
        <p:txBody>
          <a:bodyPr>
            <a:normAutofit/>
          </a:bodyPr>
          <a:lstStyle/>
          <a:p>
            <a:pPr marL="514350" indent="-514350">
              <a:lnSpc>
                <a:spcPct val="150000"/>
              </a:lnSpc>
              <a:buFont typeface="+mj-lt"/>
              <a:buAutoNum type="arabicPeriod"/>
            </a:pPr>
            <a:r>
              <a:rPr lang="en-US" dirty="0">
                <a:latin typeface="Calibri" panose="020F0502020204030204" pitchFamily="34" charset="0"/>
                <a:cs typeface="Calibri" panose="020F0502020204030204" pitchFamily="34" charset="0"/>
              </a:rPr>
              <a:t>Overview of data querying</a:t>
            </a:r>
          </a:p>
          <a:p>
            <a:pPr marL="514350" indent="-514350">
              <a:lnSpc>
                <a:spcPct val="150000"/>
              </a:lnSpc>
              <a:buFont typeface="+mj-lt"/>
              <a:buAutoNum type="arabicPeriod"/>
            </a:pPr>
            <a:r>
              <a:rPr lang="en-US" dirty="0">
                <a:latin typeface="Calibri" panose="020F0502020204030204" pitchFamily="34" charset="0"/>
                <a:cs typeface="Calibri" panose="020F0502020204030204" pitchFamily="34" charset="0"/>
              </a:rPr>
              <a:t>Relational algebra and SQL querying </a:t>
            </a:r>
          </a:p>
          <a:p>
            <a:pPr marL="514350" indent="-514350">
              <a:lnSpc>
                <a:spcPct val="150000"/>
              </a:lnSpc>
              <a:buFont typeface="+mj-lt"/>
              <a:buAutoNum type="arabicPeriod"/>
            </a:pPr>
            <a:r>
              <a:rPr lang="en-US" dirty="0">
                <a:latin typeface="Calibri" panose="020F0502020204030204" pitchFamily="34" charset="0"/>
                <a:cs typeface="Calibri" panose="020F0502020204030204" pitchFamily="34" charset="0"/>
              </a:rPr>
              <a:t>NoSQL querying</a:t>
            </a:r>
          </a:p>
        </p:txBody>
      </p:sp>
      <p:sp>
        <p:nvSpPr>
          <p:cNvPr id="5" name="Slide Number Placeholder 4">
            <a:extLst>
              <a:ext uri="{FF2B5EF4-FFF2-40B4-BE49-F238E27FC236}">
                <a16:creationId xmlns:a16="http://schemas.microsoft.com/office/drawing/2014/main" id="{2946AFE6-54B0-AC40-A6E7-3240B667E6C6}"/>
              </a:ext>
            </a:extLst>
          </p:cNvPr>
          <p:cNvSpPr>
            <a:spLocks noGrp="1"/>
          </p:cNvSpPr>
          <p:nvPr>
            <p:ph type="sldNum" sz="quarter" idx="12"/>
          </p:nvPr>
        </p:nvSpPr>
        <p:spPr/>
        <p:txBody>
          <a:bodyPr/>
          <a:lstStyle/>
          <a:p>
            <a:fld id="{C399462D-D873-47C0-B287-693A0FDAC09B}" type="slidenum">
              <a:rPr lang="zh-CN" altLang="en-US" smtClean="0">
                <a:latin typeface="Calibri" panose="020F0502020204030204" pitchFamily="34" charset="0"/>
                <a:cs typeface="Calibri" panose="020F0502020204030204" pitchFamily="34" charset="0"/>
              </a:rPr>
              <a:t>33</a:t>
            </a:fld>
            <a:endParaRPr lang="zh-CN" alt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96769365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7F531-07E8-BD4D-B69C-89815AD29383}"/>
              </a:ext>
            </a:extLst>
          </p:cNvPr>
          <p:cNvSpPr>
            <a:spLocks noGrp="1"/>
          </p:cNvSpPr>
          <p:nvPr>
            <p:ph type="title"/>
          </p:nvPr>
        </p:nvSpPr>
        <p:spPr>
          <a:xfrm>
            <a:off x="657446" y="-26786"/>
            <a:ext cx="11269718" cy="1325563"/>
          </a:xfrm>
        </p:spPr>
        <p:txBody>
          <a:bodyPr vert="horz" lIns="91440" tIns="45720" rIns="91440" bIns="45720" rtlCol="0" anchor="ctr">
            <a:normAutofit/>
          </a:bodyPr>
          <a:lstStyle/>
          <a:p>
            <a:r>
              <a:rPr lang="en-US" sz="4000" b="1" dirty="0">
                <a:latin typeface="Calibri" panose="020F0502020204030204" pitchFamily="34" charset="0"/>
                <a:cs typeface="Calibri" panose="020F0502020204030204" pitchFamily="34" charset="0"/>
              </a:rPr>
              <a:t>Data querying</a:t>
            </a:r>
          </a:p>
        </p:txBody>
      </p:sp>
      <p:sp>
        <p:nvSpPr>
          <p:cNvPr id="5" name="Slide Number Placeholder 4">
            <a:extLst>
              <a:ext uri="{FF2B5EF4-FFF2-40B4-BE49-F238E27FC236}">
                <a16:creationId xmlns:a16="http://schemas.microsoft.com/office/drawing/2014/main" id="{2946AFE6-54B0-AC40-A6E7-3240B667E6C6}"/>
              </a:ext>
            </a:extLst>
          </p:cNvPr>
          <p:cNvSpPr>
            <a:spLocks noGrp="1"/>
          </p:cNvSpPr>
          <p:nvPr>
            <p:ph type="sldNum" sz="quarter" idx="12"/>
          </p:nvPr>
        </p:nvSpPr>
        <p:spPr/>
        <p:txBody>
          <a:bodyPr/>
          <a:lstStyle/>
          <a:p>
            <a:fld id="{C399462D-D873-47C0-B287-693A0FDAC09B}" type="slidenum">
              <a:rPr lang="zh-CN" altLang="en-US" smtClean="0">
                <a:latin typeface="Calibri" panose="020F0502020204030204" pitchFamily="34" charset="0"/>
                <a:cs typeface="Calibri" panose="020F0502020204030204" pitchFamily="34" charset="0"/>
              </a:rPr>
              <a:t>34</a:t>
            </a:fld>
            <a:endParaRPr lang="zh-CN" altLang="en-US" dirty="0">
              <a:latin typeface="Calibri" panose="020F0502020204030204" pitchFamily="34" charset="0"/>
              <a:cs typeface="Calibri" panose="020F0502020204030204" pitchFamily="34" charset="0"/>
            </a:endParaRPr>
          </a:p>
        </p:txBody>
      </p:sp>
      <p:sp>
        <p:nvSpPr>
          <p:cNvPr id="8" name="Rectangle 3">
            <a:extLst>
              <a:ext uri="{FF2B5EF4-FFF2-40B4-BE49-F238E27FC236}">
                <a16:creationId xmlns:a16="http://schemas.microsoft.com/office/drawing/2014/main" id="{9AD66A07-E2AF-929D-E6F0-2457D699C380}"/>
              </a:ext>
            </a:extLst>
          </p:cNvPr>
          <p:cNvSpPr txBox="1">
            <a:spLocks noChangeArrowheads="1"/>
          </p:cNvSpPr>
          <p:nvPr/>
        </p:nvSpPr>
        <p:spPr>
          <a:xfrm>
            <a:off x="657446" y="978001"/>
            <a:ext cx="11534554" cy="569912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spcBef>
                <a:spcPts val="0"/>
              </a:spcBef>
              <a:buNone/>
            </a:pPr>
            <a:r>
              <a:rPr lang="en-HK" b="1" i="0" dirty="0">
                <a:solidFill>
                  <a:srgbClr val="202124"/>
                </a:solidFill>
                <a:effectLst/>
                <a:latin typeface="arial" panose="020B0604020202020204" pitchFamily="34" charset="0"/>
              </a:rPr>
              <a:t>A data query is either an action query or a select query</a:t>
            </a:r>
            <a:r>
              <a:rPr lang="en-HK" b="0" i="0" dirty="0">
                <a:solidFill>
                  <a:srgbClr val="202124"/>
                </a:solidFill>
                <a:effectLst/>
                <a:latin typeface="arial" panose="020B0604020202020204" pitchFamily="34" charset="0"/>
              </a:rPr>
              <a:t>. </a:t>
            </a:r>
          </a:p>
          <a:p>
            <a:pPr marL="0" indent="0">
              <a:lnSpc>
                <a:spcPct val="150000"/>
              </a:lnSpc>
              <a:spcBef>
                <a:spcPts val="0"/>
              </a:spcBef>
              <a:buNone/>
            </a:pPr>
            <a:r>
              <a:rPr lang="en-HK" b="0" i="0" dirty="0">
                <a:solidFill>
                  <a:srgbClr val="202124"/>
                </a:solidFill>
                <a:effectLst/>
                <a:latin typeface="arial" panose="020B0604020202020204" pitchFamily="34" charset="0"/>
              </a:rPr>
              <a:t>A </a:t>
            </a:r>
            <a:r>
              <a:rPr lang="en-HK" b="0" i="0" dirty="0">
                <a:solidFill>
                  <a:srgbClr val="FF0000"/>
                </a:solidFill>
                <a:effectLst/>
                <a:latin typeface="arial" panose="020B0604020202020204" pitchFamily="34" charset="0"/>
              </a:rPr>
              <a:t>select query</a:t>
            </a:r>
            <a:r>
              <a:rPr lang="en-HK" b="0" i="0" dirty="0">
                <a:solidFill>
                  <a:srgbClr val="202124"/>
                </a:solidFill>
                <a:effectLst/>
                <a:latin typeface="arial" panose="020B0604020202020204" pitchFamily="34" charset="0"/>
              </a:rPr>
              <a:t> is one that </a:t>
            </a:r>
            <a:r>
              <a:rPr lang="en-HK" b="0" i="0" dirty="0">
                <a:solidFill>
                  <a:srgbClr val="FF0000"/>
                </a:solidFill>
                <a:effectLst/>
                <a:latin typeface="arial" panose="020B0604020202020204" pitchFamily="34" charset="0"/>
              </a:rPr>
              <a:t>retrieves data from a database</a:t>
            </a:r>
            <a:r>
              <a:rPr lang="en-HK" b="0" i="0" dirty="0">
                <a:solidFill>
                  <a:srgbClr val="202124"/>
                </a:solidFill>
                <a:effectLst/>
                <a:latin typeface="arial" panose="020B0604020202020204" pitchFamily="34" charset="0"/>
              </a:rPr>
              <a:t>. </a:t>
            </a:r>
          </a:p>
          <a:p>
            <a:pPr marL="0" indent="0">
              <a:lnSpc>
                <a:spcPct val="150000"/>
              </a:lnSpc>
              <a:spcBef>
                <a:spcPts val="0"/>
              </a:spcBef>
              <a:buNone/>
            </a:pPr>
            <a:r>
              <a:rPr lang="en-HK" b="0" i="0" dirty="0">
                <a:solidFill>
                  <a:srgbClr val="202124"/>
                </a:solidFill>
                <a:effectLst/>
                <a:latin typeface="arial" panose="020B0604020202020204" pitchFamily="34" charset="0"/>
              </a:rPr>
              <a:t>An </a:t>
            </a:r>
            <a:r>
              <a:rPr lang="en-HK" b="0" i="0" dirty="0">
                <a:solidFill>
                  <a:srgbClr val="FF0000"/>
                </a:solidFill>
                <a:effectLst/>
                <a:latin typeface="arial" panose="020B0604020202020204" pitchFamily="34" charset="0"/>
              </a:rPr>
              <a:t>action query</a:t>
            </a:r>
            <a:r>
              <a:rPr lang="en-HK" b="0" i="0" dirty="0">
                <a:solidFill>
                  <a:srgbClr val="202124"/>
                </a:solidFill>
                <a:effectLst/>
                <a:latin typeface="arial" panose="020B0604020202020204" pitchFamily="34" charset="0"/>
              </a:rPr>
              <a:t> asks for </a:t>
            </a:r>
            <a:r>
              <a:rPr lang="en-HK" b="0" i="0" dirty="0">
                <a:solidFill>
                  <a:srgbClr val="FF0000"/>
                </a:solidFill>
                <a:effectLst/>
                <a:latin typeface="arial" panose="020B0604020202020204" pitchFamily="34" charset="0"/>
              </a:rPr>
              <a:t>additional operations on data</a:t>
            </a:r>
            <a:r>
              <a:rPr lang="en-HK" b="0" i="0" dirty="0">
                <a:solidFill>
                  <a:srgbClr val="202124"/>
                </a:solidFill>
                <a:effectLst/>
                <a:latin typeface="arial" panose="020B0604020202020204" pitchFamily="34" charset="0"/>
              </a:rPr>
              <a:t>, such as </a:t>
            </a:r>
            <a:r>
              <a:rPr lang="en-HK" b="0" i="0" dirty="0">
                <a:solidFill>
                  <a:srgbClr val="FF0000"/>
                </a:solidFill>
                <a:effectLst/>
                <a:latin typeface="arial" panose="020B0604020202020204" pitchFamily="34" charset="0"/>
              </a:rPr>
              <a:t>insertion, updating, deleting </a:t>
            </a:r>
            <a:r>
              <a:rPr lang="en-HK" b="0" i="0" dirty="0">
                <a:solidFill>
                  <a:srgbClr val="202124"/>
                </a:solidFill>
                <a:effectLst/>
                <a:latin typeface="arial" panose="020B0604020202020204" pitchFamily="34" charset="0"/>
              </a:rPr>
              <a:t>or other forms of data manipulation. </a:t>
            </a:r>
            <a:endParaRPr lang="en-US" altLang="en-US" sz="2800" dirty="0">
              <a:latin typeface="Calibri" panose="020F0502020204030204" pitchFamily="34" charset="0"/>
              <a:cs typeface="Calibri" panose="020F0502020204030204" pitchFamily="34" charset="0"/>
            </a:endParaRPr>
          </a:p>
        </p:txBody>
      </p:sp>
      <p:pic>
        <p:nvPicPr>
          <p:cNvPr id="1026" name="Picture 2" descr="Database Query Stock Illustrations – 3,601 Database Query Stock  Illustrations, Vectors &amp; Clipart - Dreamstime">
            <a:extLst>
              <a:ext uri="{FF2B5EF4-FFF2-40B4-BE49-F238E27FC236}">
                <a16:creationId xmlns:a16="http://schemas.microsoft.com/office/drawing/2014/main" id="{E4959CD8-70A2-4BAE-40CF-586856D8C7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00877" y="3747921"/>
            <a:ext cx="4590246" cy="31100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636666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7F531-07E8-BD4D-B69C-89815AD29383}"/>
              </a:ext>
            </a:extLst>
          </p:cNvPr>
          <p:cNvSpPr>
            <a:spLocks noGrp="1"/>
          </p:cNvSpPr>
          <p:nvPr>
            <p:ph type="title"/>
          </p:nvPr>
        </p:nvSpPr>
        <p:spPr>
          <a:xfrm>
            <a:off x="657446" y="-26786"/>
            <a:ext cx="11269718" cy="1325563"/>
          </a:xfrm>
        </p:spPr>
        <p:txBody>
          <a:bodyPr vert="horz" lIns="91440" tIns="45720" rIns="91440" bIns="45720" rtlCol="0" anchor="ctr">
            <a:normAutofit/>
          </a:bodyPr>
          <a:lstStyle/>
          <a:p>
            <a:r>
              <a:rPr lang="en-US" sz="4000" b="1" dirty="0">
                <a:latin typeface="Calibri" panose="020F0502020204030204" pitchFamily="34" charset="0"/>
                <a:cs typeface="Calibri" panose="020F0502020204030204" pitchFamily="34" charset="0"/>
              </a:rPr>
              <a:t>Relational databases and relational algebra</a:t>
            </a:r>
          </a:p>
        </p:txBody>
      </p:sp>
      <p:sp>
        <p:nvSpPr>
          <p:cNvPr id="5" name="Slide Number Placeholder 4">
            <a:extLst>
              <a:ext uri="{FF2B5EF4-FFF2-40B4-BE49-F238E27FC236}">
                <a16:creationId xmlns:a16="http://schemas.microsoft.com/office/drawing/2014/main" id="{2946AFE6-54B0-AC40-A6E7-3240B667E6C6}"/>
              </a:ext>
            </a:extLst>
          </p:cNvPr>
          <p:cNvSpPr>
            <a:spLocks noGrp="1"/>
          </p:cNvSpPr>
          <p:nvPr>
            <p:ph type="sldNum" sz="quarter" idx="12"/>
          </p:nvPr>
        </p:nvSpPr>
        <p:spPr/>
        <p:txBody>
          <a:bodyPr/>
          <a:lstStyle/>
          <a:p>
            <a:fld id="{C399462D-D873-47C0-B287-693A0FDAC09B}" type="slidenum">
              <a:rPr lang="zh-CN" altLang="en-US" smtClean="0">
                <a:latin typeface="Calibri" panose="020F0502020204030204" pitchFamily="34" charset="0"/>
                <a:cs typeface="Calibri" panose="020F0502020204030204" pitchFamily="34" charset="0"/>
              </a:rPr>
              <a:t>35</a:t>
            </a:fld>
            <a:endParaRPr lang="zh-CN" altLang="en-US" dirty="0">
              <a:latin typeface="Calibri" panose="020F0502020204030204" pitchFamily="34" charset="0"/>
              <a:cs typeface="Calibri" panose="020F0502020204030204" pitchFamily="34" charset="0"/>
            </a:endParaRPr>
          </a:p>
        </p:txBody>
      </p:sp>
      <p:sp>
        <p:nvSpPr>
          <p:cNvPr id="8" name="Rectangle 3">
            <a:extLst>
              <a:ext uri="{FF2B5EF4-FFF2-40B4-BE49-F238E27FC236}">
                <a16:creationId xmlns:a16="http://schemas.microsoft.com/office/drawing/2014/main" id="{9AD66A07-E2AF-929D-E6F0-2457D699C380}"/>
              </a:ext>
            </a:extLst>
          </p:cNvPr>
          <p:cNvSpPr txBox="1">
            <a:spLocks noChangeArrowheads="1"/>
          </p:cNvSpPr>
          <p:nvPr/>
        </p:nvSpPr>
        <p:spPr>
          <a:xfrm>
            <a:off x="657446" y="978001"/>
            <a:ext cx="9900684" cy="569912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endParaRPr lang="en-US" altLang="en-US" b="1" dirty="0">
              <a:latin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80B1D0D3-32AC-73E8-4B3E-00B34AAAE072}"/>
              </a:ext>
            </a:extLst>
          </p:cNvPr>
          <p:cNvPicPr>
            <a:picLocks noChangeAspect="1"/>
          </p:cNvPicPr>
          <p:nvPr/>
        </p:nvPicPr>
        <p:blipFill>
          <a:blip r:embed="rId3"/>
          <a:stretch>
            <a:fillRect/>
          </a:stretch>
        </p:blipFill>
        <p:spPr>
          <a:xfrm>
            <a:off x="330378" y="1728432"/>
            <a:ext cx="5961927" cy="4036215"/>
          </a:xfrm>
          <a:prstGeom prst="rect">
            <a:avLst/>
          </a:prstGeom>
        </p:spPr>
      </p:pic>
      <p:sp>
        <p:nvSpPr>
          <p:cNvPr id="7" name="TextBox 6">
            <a:extLst>
              <a:ext uri="{FF2B5EF4-FFF2-40B4-BE49-F238E27FC236}">
                <a16:creationId xmlns:a16="http://schemas.microsoft.com/office/drawing/2014/main" id="{AE47C3DB-C2FF-F873-7509-4B5DA558769F}"/>
              </a:ext>
            </a:extLst>
          </p:cNvPr>
          <p:cNvSpPr txBox="1"/>
          <p:nvPr/>
        </p:nvSpPr>
        <p:spPr>
          <a:xfrm>
            <a:off x="6689620" y="2300446"/>
            <a:ext cx="5237544" cy="3329116"/>
          </a:xfrm>
          <a:prstGeom prst="rect">
            <a:avLst/>
          </a:prstGeom>
          <a:noFill/>
        </p:spPr>
        <p:txBody>
          <a:bodyPr wrap="square">
            <a:spAutoFit/>
          </a:bodyPr>
          <a:lstStyle/>
          <a:p>
            <a:pPr>
              <a:spcBef>
                <a:spcPts val="225"/>
              </a:spcBef>
            </a:pPr>
            <a:r>
              <a:rPr lang="en-US" altLang="en-US" sz="1600" b="1" dirty="0"/>
              <a:t>Six basic operators</a:t>
            </a:r>
          </a:p>
          <a:p>
            <a:pPr lvl="1">
              <a:spcBef>
                <a:spcPts val="225"/>
              </a:spcBef>
            </a:pPr>
            <a:r>
              <a:rPr lang="en-US" altLang="en-US" sz="1600" b="1" dirty="0"/>
              <a:t>select: </a:t>
            </a:r>
            <a:r>
              <a:rPr kumimoji="0" lang="en-US" altLang="en-US" sz="1600" b="1" dirty="0">
                <a:sym typeface="Symbol" charset="2"/>
              </a:rPr>
              <a:t></a:t>
            </a:r>
            <a:endParaRPr lang="en-US" altLang="en-US" sz="1600" b="1" dirty="0"/>
          </a:p>
          <a:p>
            <a:pPr lvl="1">
              <a:spcBef>
                <a:spcPts val="225"/>
              </a:spcBef>
            </a:pPr>
            <a:r>
              <a:rPr lang="en-US" altLang="en-US" sz="1600" b="1" dirty="0"/>
              <a:t>project: </a:t>
            </a:r>
            <a:r>
              <a:rPr lang="en-US" altLang="en-US" sz="1600" b="1" dirty="0">
                <a:sym typeface="Symbol" charset="2"/>
              </a:rPr>
              <a:t></a:t>
            </a:r>
            <a:endParaRPr lang="en-US" altLang="en-US" sz="1600" b="1" dirty="0"/>
          </a:p>
          <a:p>
            <a:pPr lvl="1">
              <a:spcBef>
                <a:spcPts val="225"/>
              </a:spcBef>
            </a:pPr>
            <a:r>
              <a:rPr lang="en-US" altLang="en-US" sz="1600" b="1" dirty="0"/>
              <a:t>union: </a:t>
            </a:r>
            <a:r>
              <a:rPr lang="en-US" altLang="en-US" sz="1600" b="1" dirty="0">
                <a:sym typeface="Symbol" charset="2"/>
              </a:rPr>
              <a:t></a:t>
            </a:r>
            <a:endParaRPr lang="en-US" altLang="en-US" sz="1600" b="1" dirty="0"/>
          </a:p>
          <a:p>
            <a:pPr lvl="1">
              <a:spcBef>
                <a:spcPts val="225"/>
              </a:spcBef>
            </a:pPr>
            <a:r>
              <a:rPr lang="en-US" altLang="en-US" sz="1600" b="1" dirty="0"/>
              <a:t>set difference: </a:t>
            </a:r>
            <a:r>
              <a:rPr lang="en-US" altLang="en-US" sz="1600" b="1" i="1" dirty="0"/>
              <a:t>–</a:t>
            </a:r>
            <a:r>
              <a:rPr lang="en-US" altLang="en-US" sz="1600" b="1" dirty="0"/>
              <a:t> </a:t>
            </a:r>
          </a:p>
          <a:p>
            <a:pPr lvl="1">
              <a:spcBef>
                <a:spcPts val="225"/>
              </a:spcBef>
            </a:pPr>
            <a:r>
              <a:rPr lang="en-US" altLang="en-US" sz="1600" b="1" dirty="0"/>
              <a:t>Cartesian product: x</a:t>
            </a:r>
          </a:p>
          <a:p>
            <a:pPr lvl="1">
              <a:spcBef>
                <a:spcPts val="225"/>
              </a:spcBef>
            </a:pPr>
            <a:r>
              <a:rPr lang="en-US" altLang="en-US" sz="1600" b="1" dirty="0"/>
              <a:t>rename: </a:t>
            </a:r>
            <a:r>
              <a:rPr lang="en-US" altLang="en-US" sz="1400" b="1" i="1" dirty="0">
                <a:sym typeface="Symbol" charset="2"/>
              </a:rPr>
              <a:t></a:t>
            </a:r>
          </a:p>
          <a:p>
            <a:pPr>
              <a:spcBef>
                <a:spcPts val="225"/>
              </a:spcBef>
            </a:pPr>
            <a:r>
              <a:rPr lang="en-US" altLang="en-US" sz="1600" b="1" dirty="0">
                <a:sym typeface="Symbol" charset="2"/>
              </a:rPr>
              <a:t>Additional operations that simplify common queries</a:t>
            </a:r>
          </a:p>
          <a:p>
            <a:pPr lvl="1">
              <a:spcBef>
                <a:spcPts val="225"/>
              </a:spcBef>
            </a:pPr>
            <a:r>
              <a:rPr lang="en-US" altLang="en-US" sz="1600" b="1" dirty="0"/>
              <a:t>set intersection</a:t>
            </a:r>
          </a:p>
          <a:p>
            <a:pPr lvl="1">
              <a:spcBef>
                <a:spcPts val="225"/>
              </a:spcBef>
            </a:pPr>
            <a:r>
              <a:rPr lang="en-US" altLang="en-US" sz="1600" b="1" dirty="0"/>
              <a:t>join</a:t>
            </a:r>
          </a:p>
          <a:p>
            <a:pPr lvl="1">
              <a:spcBef>
                <a:spcPts val="225"/>
              </a:spcBef>
            </a:pPr>
            <a:r>
              <a:rPr lang="en-US" altLang="en-US" sz="1600" b="1" dirty="0"/>
              <a:t>assignment</a:t>
            </a:r>
          </a:p>
          <a:p>
            <a:pPr lvl="1">
              <a:spcBef>
                <a:spcPts val="225"/>
              </a:spcBef>
            </a:pPr>
            <a:r>
              <a:rPr lang="en-US" altLang="en-US" sz="1600" b="1" dirty="0"/>
              <a:t>outer join </a:t>
            </a:r>
          </a:p>
        </p:txBody>
      </p:sp>
      <p:sp>
        <p:nvSpPr>
          <p:cNvPr id="10" name="TextBox 9">
            <a:extLst>
              <a:ext uri="{FF2B5EF4-FFF2-40B4-BE49-F238E27FC236}">
                <a16:creationId xmlns:a16="http://schemas.microsoft.com/office/drawing/2014/main" id="{28A3B58F-658C-0CD4-BFAB-535291EE594B}"/>
              </a:ext>
            </a:extLst>
          </p:cNvPr>
          <p:cNvSpPr txBox="1"/>
          <p:nvPr/>
        </p:nvSpPr>
        <p:spPr>
          <a:xfrm>
            <a:off x="1522071" y="5666888"/>
            <a:ext cx="2270657" cy="369332"/>
          </a:xfrm>
          <a:prstGeom prst="rect">
            <a:avLst/>
          </a:prstGeom>
          <a:noFill/>
        </p:spPr>
        <p:txBody>
          <a:bodyPr wrap="square">
            <a:spAutoFit/>
          </a:bodyPr>
          <a:lstStyle/>
          <a:p>
            <a:r>
              <a:rPr lang="en-US" sz="1800" b="1" dirty="0">
                <a:latin typeface="Calibri" panose="020F0502020204030204" pitchFamily="34" charset="0"/>
                <a:cs typeface="Calibri" panose="020F0502020204030204" pitchFamily="34" charset="0"/>
              </a:rPr>
              <a:t>Relational databases</a:t>
            </a:r>
            <a:endParaRPr lang="en-US" dirty="0"/>
          </a:p>
        </p:txBody>
      </p:sp>
      <p:sp>
        <p:nvSpPr>
          <p:cNvPr id="12" name="TextBox 11">
            <a:extLst>
              <a:ext uri="{FF2B5EF4-FFF2-40B4-BE49-F238E27FC236}">
                <a16:creationId xmlns:a16="http://schemas.microsoft.com/office/drawing/2014/main" id="{1A958575-0462-7995-10E3-1AD163778C0E}"/>
              </a:ext>
            </a:extLst>
          </p:cNvPr>
          <p:cNvSpPr txBox="1"/>
          <p:nvPr/>
        </p:nvSpPr>
        <p:spPr>
          <a:xfrm>
            <a:off x="7795549" y="5667416"/>
            <a:ext cx="1996633" cy="369332"/>
          </a:xfrm>
          <a:prstGeom prst="rect">
            <a:avLst/>
          </a:prstGeom>
          <a:noFill/>
        </p:spPr>
        <p:txBody>
          <a:bodyPr wrap="square">
            <a:spAutoFit/>
          </a:bodyPr>
          <a:lstStyle/>
          <a:p>
            <a:r>
              <a:rPr lang="en-US" sz="1800" b="1" dirty="0">
                <a:latin typeface="Calibri" panose="020F0502020204030204" pitchFamily="34" charset="0"/>
                <a:cs typeface="Calibri" panose="020F0502020204030204" pitchFamily="34" charset="0"/>
              </a:rPr>
              <a:t>Relational algebra</a:t>
            </a:r>
            <a:endParaRPr lang="en-US" dirty="0"/>
          </a:p>
        </p:txBody>
      </p:sp>
    </p:spTree>
    <p:extLst>
      <p:ext uri="{BB962C8B-B14F-4D97-AF65-F5344CB8AC3E}">
        <p14:creationId xmlns:p14="http://schemas.microsoft.com/office/powerpoint/2010/main" val="97534463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5B33509-13D8-0A90-3EDF-1076930B5DE5}"/>
              </a:ext>
            </a:extLst>
          </p:cNvPr>
          <p:cNvPicPr>
            <a:picLocks noChangeAspect="1"/>
          </p:cNvPicPr>
          <p:nvPr/>
        </p:nvPicPr>
        <p:blipFill>
          <a:blip r:embed="rId3"/>
          <a:stretch>
            <a:fillRect/>
          </a:stretch>
        </p:blipFill>
        <p:spPr>
          <a:xfrm>
            <a:off x="6810047" y="2624340"/>
            <a:ext cx="5381194" cy="3398649"/>
          </a:xfrm>
          <a:prstGeom prst="rect">
            <a:avLst/>
          </a:prstGeom>
        </p:spPr>
      </p:pic>
      <p:sp>
        <p:nvSpPr>
          <p:cNvPr id="2" name="Title 1">
            <a:extLst>
              <a:ext uri="{FF2B5EF4-FFF2-40B4-BE49-F238E27FC236}">
                <a16:creationId xmlns:a16="http://schemas.microsoft.com/office/drawing/2014/main" id="{8A17F531-07E8-BD4D-B69C-89815AD29383}"/>
              </a:ext>
            </a:extLst>
          </p:cNvPr>
          <p:cNvSpPr>
            <a:spLocks noGrp="1"/>
          </p:cNvSpPr>
          <p:nvPr>
            <p:ph type="title"/>
          </p:nvPr>
        </p:nvSpPr>
        <p:spPr>
          <a:xfrm>
            <a:off x="657446" y="-26786"/>
            <a:ext cx="11269718" cy="1325563"/>
          </a:xfrm>
        </p:spPr>
        <p:txBody>
          <a:bodyPr vert="horz" lIns="91440" tIns="45720" rIns="91440" bIns="45720" rtlCol="0" anchor="ctr">
            <a:normAutofit/>
          </a:bodyPr>
          <a:lstStyle/>
          <a:p>
            <a:r>
              <a:rPr lang="en-US" sz="4000" b="1" dirty="0">
                <a:latin typeface="Calibri" panose="020F0502020204030204" pitchFamily="34" charset="0"/>
                <a:cs typeface="Calibri" panose="020F0502020204030204" pitchFamily="34" charset="0"/>
              </a:rPr>
              <a:t>SQL – Select</a:t>
            </a:r>
          </a:p>
        </p:txBody>
      </p:sp>
      <p:sp>
        <p:nvSpPr>
          <p:cNvPr id="5" name="Slide Number Placeholder 4">
            <a:extLst>
              <a:ext uri="{FF2B5EF4-FFF2-40B4-BE49-F238E27FC236}">
                <a16:creationId xmlns:a16="http://schemas.microsoft.com/office/drawing/2014/main" id="{2946AFE6-54B0-AC40-A6E7-3240B667E6C6}"/>
              </a:ext>
            </a:extLst>
          </p:cNvPr>
          <p:cNvSpPr>
            <a:spLocks noGrp="1"/>
          </p:cNvSpPr>
          <p:nvPr>
            <p:ph type="sldNum" sz="quarter" idx="12"/>
          </p:nvPr>
        </p:nvSpPr>
        <p:spPr>
          <a:xfrm>
            <a:off x="8642498" y="6312001"/>
            <a:ext cx="2743200" cy="365125"/>
          </a:xfrm>
        </p:spPr>
        <p:txBody>
          <a:bodyPr/>
          <a:lstStyle/>
          <a:p>
            <a:fld id="{C399462D-D873-47C0-B287-693A0FDAC09B}" type="slidenum">
              <a:rPr lang="zh-CN" altLang="en-US" smtClean="0">
                <a:latin typeface="Calibri" panose="020F0502020204030204" pitchFamily="34" charset="0"/>
                <a:cs typeface="Calibri" panose="020F0502020204030204" pitchFamily="34" charset="0"/>
              </a:rPr>
              <a:t>36</a:t>
            </a:fld>
            <a:endParaRPr lang="zh-CN" altLang="en-US" dirty="0">
              <a:latin typeface="Calibri" panose="020F0502020204030204" pitchFamily="34" charset="0"/>
              <a:cs typeface="Calibri" panose="020F0502020204030204" pitchFamily="34" charset="0"/>
            </a:endParaRPr>
          </a:p>
        </p:txBody>
      </p:sp>
      <p:sp>
        <p:nvSpPr>
          <p:cNvPr id="3" name="AutoShape 2" descr="101 Relational Database Photos - Free &amp; Royalty-Free Stock Photos from  Dreamstime">
            <a:extLst>
              <a:ext uri="{FF2B5EF4-FFF2-40B4-BE49-F238E27FC236}">
                <a16:creationId xmlns:a16="http://schemas.microsoft.com/office/drawing/2014/main" id="{DAF22F5D-7018-7F35-B22D-76E96AC6A89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Rectangle 5">
            <a:extLst>
              <a:ext uri="{FF2B5EF4-FFF2-40B4-BE49-F238E27FC236}">
                <a16:creationId xmlns:a16="http://schemas.microsoft.com/office/drawing/2014/main" id="{D1B7C855-E13F-BA61-1BDE-FB7CE17B3C37}"/>
              </a:ext>
            </a:extLst>
          </p:cNvPr>
          <p:cNvSpPr txBox="1">
            <a:spLocks noChangeArrowheads="1"/>
          </p:cNvSpPr>
          <p:nvPr/>
        </p:nvSpPr>
        <p:spPr>
          <a:xfrm>
            <a:off x="153159" y="1298777"/>
            <a:ext cx="7260012" cy="3934354"/>
          </a:xfrm>
          <a:prstGeom prst="rect">
            <a:avLst/>
          </a:prstGeom>
          <a:noFill/>
          <a:ln/>
        </p:spPr>
        <p:txBody>
          <a:bodyPr vert="horz" lIns="91440" tIns="45720" rIns="91440" bIns="45720"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33400" indent="-533400">
              <a:lnSpc>
                <a:spcPct val="150000"/>
              </a:lnSpc>
              <a:buFont typeface="Arial" panose="020B0604020202020204" pitchFamily="34" charset="0"/>
              <a:buNone/>
            </a:pPr>
            <a:r>
              <a:rPr lang="en-US" altLang="en-US" sz="2400" dirty="0">
                <a:latin typeface="Calibri" panose="020F0502020204030204" pitchFamily="34" charset="0"/>
                <a:cs typeface="Calibri" panose="020F0502020204030204" pitchFamily="34" charset="0"/>
              </a:rPr>
              <a:t>Select </a:t>
            </a:r>
            <a:r>
              <a:rPr lang="en-US" altLang="en-US" sz="2400" i="1" dirty="0">
                <a:latin typeface="Calibri" panose="020F0502020204030204" pitchFamily="34" charset="0"/>
                <a:cs typeface="Calibri" panose="020F0502020204030204" pitchFamily="34" charset="0"/>
              </a:rPr>
              <a:t>&lt;List of Columns and expressions (usually involving columns)&gt;</a:t>
            </a:r>
          </a:p>
          <a:p>
            <a:pPr marL="533400" indent="-533400">
              <a:lnSpc>
                <a:spcPct val="150000"/>
              </a:lnSpc>
              <a:buFont typeface="Arial" panose="020B0604020202020204" pitchFamily="34" charset="0"/>
              <a:buNone/>
            </a:pPr>
            <a:r>
              <a:rPr lang="en-US" altLang="en-US" sz="2400" dirty="0">
                <a:latin typeface="Calibri" panose="020F0502020204030204" pitchFamily="34" charset="0"/>
                <a:cs typeface="Calibri" panose="020F0502020204030204" pitchFamily="34" charset="0"/>
              </a:rPr>
              <a:t>From</a:t>
            </a:r>
            <a:r>
              <a:rPr lang="en-US" altLang="en-US" sz="2400" i="1" dirty="0">
                <a:latin typeface="Calibri" panose="020F0502020204030204" pitchFamily="34" charset="0"/>
                <a:cs typeface="Calibri" panose="020F0502020204030204" pitchFamily="34" charset="0"/>
              </a:rPr>
              <a:t> &lt;List of Tables &amp; Join Operators&gt;</a:t>
            </a:r>
          </a:p>
          <a:p>
            <a:pPr marL="533400" indent="-533400">
              <a:lnSpc>
                <a:spcPct val="150000"/>
              </a:lnSpc>
              <a:buFont typeface="Arial" panose="020B0604020202020204" pitchFamily="34" charset="0"/>
              <a:buNone/>
            </a:pPr>
            <a:r>
              <a:rPr lang="en-US" altLang="en-US" sz="2400" dirty="0">
                <a:latin typeface="Calibri" panose="020F0502020204030204" pitchFamily="34" charset="0"/>
                <a:cs typeface="Calibri" panose="020F0502020204030204" pitchFamily="34" charset="0"/>
              </a:rPr>
              <a:t>Where</a:t>
            </a:r>
            <a:r>
              <a:rPr lang="en-US" altLang="en-US" sz="2400" i="1" dirty="0">
                <a:latin typeface="Calibri" panose="020F0502020204030204" pitchFamily="34" charset="0"/>
                <a:cs typeface="Calibri" panose="020F0502020204030204" pitchFamily="34" charset="0"/>
              </a:rPr>
              <a:t> &lt;List of Row conditions joined together by And, Or, Not&gt;</a:t>
            </a:r>
          </a:p>
          <a:p>
            <a:pPr marL="533400" indent="-533400">
              <a:lnSpc>
                <a:spcPct val="150000"/>
              </a:lnSpc>
              <a:buFont typeface="Arial" panose="020B0604020202020204" pitchFamily="34" charset="0"/>
              <a:buNone/>
            </a:pPr>
            <a:r>
              <a:rPr lang="en-US" altLang="en-US" sz="2400" dirty="0">
                <a:latin typeface="Calibri" panose="020F0502020204030204" pitchFamily="34" charset="0"/>
                <a:cs typeface="Calibri" panose="020F0502020204030204" pitchFamily="34" charset="0"/>
              </a:rPr>
              <a:t>Group By</a:t>
            </a:r>
            <a:r>
              <a:rPr lang="en-US" altLang="en-US" sz="2400" i="1" dirty="0">
                <a:latin typeface="Calibri" panose="020F0502020204030204" pitchFamily="34" charset="0"/>
                <a:cs typeface="Calibri" panose="020F0502020204030204" pitchFamily="34" charset="0"/>
              </a:rPr>
              <a:t> &lt;list of grouping columns&gt;</a:t>
            </a:r>
          </a:p>
          <a:p>
            <a:pPr marL="533400" indent="-533400">
              <a:lnSpc>
                <a:spcPct val="150000"/>
              </a:lnSpc>
              <a:buFont typeface="Arial" panose="020B0604020202020204" pitchFamily="34" charset="0"/>
              <a:buNone/>
            </a:pPr>
            <a:r>
              <a:rPr lang="en-US" altLang="en-US" sz="2400" dirty="0">
                <a:latin typeface="Calibri" panose="020F0502020204030204" pitchFamily="34" charset="0"/>
                <a:cs typeface="Calibri" panose="020F0502020204030204" pitchFamily="34" charset="0"/>
              </a:rPr>
              <a:t>Having</a:t>
            </a:r>
            <a:r>
              <a:rPr lang="en-US" altLang="en-US" sz="2400" i="1" dirty="0">
                <a:latin typeface="Calibri" panose="020F0502020204030204" pitchFamily="34" charset="0"/>
                <a:cs typeface="Calibri" panose="020F0502020204030204" pitchFamily="34" charset="0"/>
              </a:rPr>
              <a:t> &lt;list of group conditions connected by And, Or, Not &gt;</a:t>
            </a:r>
          </a:p>
          <a:p>
            <a:pPr marL="533400" indent="-533400">
              <a:lnSpc>
                <a:spcPct val="150000"/>
              </a:lnSpc>
              <a:buFont typeface="Arial" panose="020B0604020202020204" pitchFamily="34" charset="0"/>
              <a:buNone/>
            </a:pPr>
            <a:r>
              <a:rPr lang="en-US" altLang="en-US" sz="2400" dirty="0">
                <a:latin typeface="Calibri" panose="020F0502020204030204" pitchFamily="34" charset="0"/>
                <a:cs typeface="Calibri" panose="020F0502020204030204" pitchFamily="34" charset="0"/>
              </a:rPr>
              <a:t>Order By</a:t>
            </a:r>
            <a:r>
              <a:rPr lang="en-US" altLang="en-US" sz="2400" i="1" dirty="0">
                <a:latin typeface="Calibri" panose="020F0502020204030204" pitchFamily="34" charset="0"/>
                <a:cs typeface="Calibri" panose="020F0502020204030204" pitchFamily="34" charset="0"/>
              </a:rPr>
              <a:t> &lt;list of sorting specifications&gt;</a:t>
            </a:r>
          </a:p>
        </p:txBody>
      </p:sp>
    </p:spTree>
    <p:extLst>
      <p:ext uri="{BB962C8B-B14F-4D97-AF65-F5344CB8AC3E}">
        <p14:creationId xmlns:p14="http://schemas.microsoft.com/office/powerpoint/2010/main" val="92464503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7F531-07E8-BD4D-B69C-89815AD29383}"/>
              </a:ext>
            </a:extLst>
          </p:cNvPr>
          <p:cNvSpPr>
            <a:spLocks noGrp="1"/>
          </p:cNvSpPr>
          <p:nvPr>
            <p:ph type="title"/>
          </p:nvPr>
        </p:nvSpPr>
        <p:spPr>
          <a:xfrm>
            <a:off x="358815" y="-26786"/>
            <a:ext cx="11725385" cy="1325563"/>
          </a:xfrm>
        </p:spPr>
        <p:txBody>
          <a:bodyPr vert="horz" lIns="91440" tIns="45720" rIns="91440" bIns="45720" rtlCol="0" anchor="ctr">
            <a:normAutofit/>
          </a:bodyPr>
          <a:lstStyle/>
          <a:p>
            <a:r>
              <a:rPr lang="en-US" sz="4000" b="1" dirty="0">
                <a:latin typeface="Calibri" panose="020F0502020204030204" pitchFamily="34" charset="0"/>
                <a:cs typeface="Calibri" panose="020F0502020204030204" pitchFamily="34" charset="0"/>
              </a:rPr>
              <a:t>NoSQL querying</a:t>
            </a:r>
            <a:r>
              <a:rPr lang="zh-CN" altLang="en-US" sz="4000" b="1" dirty="0">
                <a:latin typeface="Calibri" panose="020F0502020204030204" pitchFamily="34" charset="0"/>
                <a:cs typeface="Calibri" panose="020F0502020204030204" pitchFamily="34" charset="0"/>
              </a:rPr>
              <a:t> </a:t>
            </a:r>
            <a:r>
              <a:rPr lang="en-US" altLang="zh-CN" sz="4000" b="1" dirty="0">
                <a:latin typeface="Calibri" panose="020F0502020204030204" pitchFamily="34" charset="0"/>
                <a:cs typeface="Calibri" panose="020F0502020204030204" pitchFamily="34" charset="0"/>
              </a:rPr>
              <a:t>–</a:t>
            </a:r>
            <a:r>
              <a:rPr lang="zh-CN" altLang="en-US" sz="4000" b="1" dirty="0">
                <a:latin typeface="Calibri" panose="020F0502020204030204" pitchFamily="34" charset="0"/>
                <a:cs typeface="Calibri" panose="020F0502020204030204" pitchFamily="34" charset="0"/>
              </a:rPr>
              <a:t> </a:t>
            </a:r>
            <a:r>
              <a:rPr lang="en-US" altLang="zh-CN" sz="4000" b="1" dirty="0">
                <a:latin typeface="Calibri" panose="020F0502020204030204" pitchFamily="34" charset="0"/>
                <a:cs typeface="Calibri" panose="020F0502020204030204" pitchFamily="34" charset="0"/>
              </a:rPr>
              <a:t>document</a:t>
            </a:r>
            <a:r>
              <a:rPr lang="zh-CN" altLang="en-US" sz="4000" b="1" dirty="0">
                <a:latin typeface="Calibri" panose="020F0502020204030204" pitchFamily="34" charset="0"/>
                <a:cs typeface="Calibri" panose="020F0502020204030204" pitchFamily="34" charset="0"/>
              </a:rPr>
              <a:t> </a:t>
            </a:r>
            <a:r>
              <a:rPr lang="en-US" altLang="zh-CN" sz="4000" b="1" dirty="0">
                <a:latin typeface="Calibri" panose="020F0502020204030204" pitchFamily="34" charset="0"/>
                <a:cs typeface="Calibri" panose="020F0502020204030204" pitchFamily="34" charset="0"/>
              </a:rPr>
              <a:t>databases as an example</a:t>
            </a:r>
            <a:endParaRPr lang="en-US" sz="4000" b="1" dirty="0">
              <a:latin typeface="Calibri" panose="020F0502020204030204" pitchFamily="34" charset="0"/>
              <a:cs typeface="Calibri" panose="020F0502020204030204" pitchFamily="34" charset="0"/>
            </a:endParaRPr>
          </a:p>
        </p:txBody>
      </p:sp>
      <p:sp>
        <p:nvSpPr>
          <p:cNvPr id="5" name="Slide Number Placeholder 4">
            <a:extLst>
              <a:ext uri="{FF2B5EF4-FFF2-40B4-BE49-F238E27FC236}">
                <a16:creationId xmlns:a16="http://schemas.microsoft.com/office/drawing/2014/main" id="{2946AFE6-54B0-AC40-A6E7-3240B667E6C6}"/>
              </a:ext>
            </a:extLst>
          </p:cNvPr>
          <p:cNvSpPr>
            <a:spLocks noGrp="1"/>
          </p:cNvSpPr>
          <p:nvPr>
            <p:ph type="sldNum" sz="quarter" idx="12"/>
          </p:nvPr>
        </p:nvSpPr>
        <p:spPr>
          <a:xfrm>
            <a:off x="8642498" y="6312001"/>
            <a:ext cx="2743200" cy="365125"/>
          </a:xfrm>
        </p:spPr>
        <p:txBody>
          <a:bodyPr/>
          <a:lstStyle/>
          <a:p>
            <a:fld id="{C399462D-D873-47C0-B287-693A0FDAC09B}" type="slidenum">
              <a:rPr lang="zh-CN" altLang="en-US" smtClean="0">
                <a:latin typeface="Calibri" panose="020F0502020204030204" pitchFamily="34" charset="0"/>
                <a:cs typeface="Calibri" panose="020F0502020204030204" pitchFamily="34" charset="0"/>
              </a:rPr>
              <a:t>37</a:t>
            </a:fld>
            <a:endParaRPr lang="zh-CN" altLang="en-US" dirty="0">
              <a:latin typeface="Calibri" panose="020F0502020204030204" pitchFamily="34" charset="0"/>
              <a:cs typeface="Calibri" panose="020F0502020204030204" pitchFamily="34" charset="0"/>
            </a:endParaRPr>
          </a:p>
        </p:txBody>
      </p:sp>
      <p:sp>
        <p:nvSpPr>
          <p:cNvPr id="3" name="AutoShape 2" descr="101 Relational Database Photos - Free &amp; Royalty-Free Stock Photos from  Dreamstime">
            <a:extLst>
              <a:ext uri="{FF2B5EF4-FFF2-40B4-BE49-F238E27FC236}">
                <a16:creationId xmlns:a16="http://schemas.microsoft.com/office/drawing/2014/main" id="{DAF22F5D-7018-7F35-B22D-76E96AC6A89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Rectangle 3">
            <a:extLst>
              <a:ext uri="{FF2B5EF4-FFF2-40B4-BE49-F238E27FC236}">
                <a16:creationId xmlns:a16="http://schemas.microsoft.com/office/drawing/2014/main" id="{86C64A4D-9E88-2D87-2303-6AB89E7285FA}"/>
              </a:ext>
            </a:extLst>
          </p:cNvPr>
          <p:cNvSpPr txBox="1">
            <a:spLocks noChangeArrowheads="1"/>
          </p:cNvSpPr>
          <p:nvPr/>
        </p:nvSpPr>
        <p:spPr>
          <a:xfrm>
            <a:off x="107799" y="1138389"/>
            <a:ext cx="8214398" cy="5334000"/>
          </a:xfrm>
          <a:prstGeom prst="rect">
            <a:avLst/>
          </a:prstGeom>
          <a:no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33400" indent="-533400"/>
            <a:r>
              <a:rPr lang="en-US" altLang="en-US" dirty="0">
                <a:latin typeface="Calibri" panose="020F0502020204030204" pitchFamily="34" charset="0"/>
                <a:cs typeface="Calibri" panose="020F0502020204030204" pitchFamily="34" charset="0"/>
              </a:rPr>
              <a:t>E.g., MongoDB querying: </a:t>
            </a:r>
            <a:r>
              <a:rPr lang="en-US" altLang="en-US" sz="2800" dirty="0">
                <a:latin typeface="Calibri" panose="020F0502020204030204" pitchFamily="34" charset="0"/>
                <a:cs typeface="Calibri" panose="020F0502020204030204" pitchFamily="34" charset="0"/>
              </a:rPr>
              <a:t>Mongo query language</a:t>
            </a:r>
          </a:p>
          <a:p>
            <a:pPr marL="990600" lvl="1" indent="-533400"/>
            <a:r>
              <a:rPr lang="en-US" altLang="en-US" dirty="0">
                <a:latin typeface="Calibri" panose="020F0502020204030204" pitchFamily="34" charset="0"/>
                <a:cs typeface="Calibri" panose="020F0502020204030204" pitchFamily="34" charset="0"/>
              </a:rPr>
              <a:t>Targets a </a:t>
            </a:r>
            <a:r>
              <a:rPr lang="en-US" altLang="en-US" dirty="0">
                <a:solidFill>
                  <a:srgbClr val="FF0000"/>
                </a:solidFill>
                <a:latin typeface="Calibri" panose="020F0502020204030204" pitchFamily="34" charset="0"/>
                <a:cs typeface="Calibri" panose="020F0502020204030204" pitchFamily="34" charset="0"/>
              </a:rPr>
              <a:t>specific collection </a:t>
            </a:r>
            <a:r>
              <a:rPr lang="en-US" altLang="en-US" dirty="0">
                <a:latin typeface="Calibri" panose="020F0502020204030204" pitchFamily="34" charset="0"/>
                <a:cs typeface="Calibri" panose="020F0502020204030204" pitchFamily="34" charset="0"/>
              </a:rPr>
              <a:t>of documents</a:t>
            </a:r>
          </a:p>
          <a:p>
            <a:pPr marL="990600" lvl="1" indent="-533400"/>
            <a:r>
              <a:rPr lang="en-US" altLang="en-US" dirty="0">
                <a:latin typeface="Calibri" panose="020F0502020204030204" pitchFamily="34" charset="0"/>
                <a:cs typeface="Calibri" panose="020F0502020204030204" pitchFamily="34" charset="0"/>
              </a:rPr>
              <a:t>Specifies </a:t>
            </a:r>
            <a:r>
              <a:rPr lang="en-US" altLang="en-US" dirty="0">
                <a:solidFill>
                  <a:srgbClr val="FF0000"/>
                </a:solidFill>
                <a:latin typeface="Calibri" panose="020F0502020204030204" pitchFamily="34" charset="0"/>
                <a:cs typeface="Calibri" panose="020F0502020204030204" pitchFamily="34" charset="0"/>
              </a:rPr>
              <a:t>criteria</a:t>
            </a:r>
            <a:r>
              <a:rPr lang="en-US" altLang="en-US" dirty="0">
                <a:latin typeface="Calibri" panose="020F0502020204030204" pitchFamily="34" charset="0"/>
                <a:cs typeface="Calibri" panose="020F0502020204030204" pitchFamily="34" charset="0"/>
              </a:rPr>
              <a:t> that identify the returned documents</a:t>
            </a:r>
          </a:p>
          <a:p>
            <a:pPr marL="990600" lvl="1" indent="-533400"/>
            <a:r>
              <a:rPr lang="en-US" altLang="en-US" dirty="0">
                <a:latin typeface="Calibri" panose="020F0502020204030204" pitchFamily="34" charset="0"/>
                <a:cs typeface="Calibri" panose="020F0502020204030204" pitchFamily="34" charset="0"/>
              </a:rPr>
              <a:t>May include a projection to </a:t>
            </a:r>
            <a:r>
              <a:rPr lang="en-US" altLang="en-US" dirty="0">
                <a:solidFill>
                  <a:srgbClr val="FF0000"/>
                </a:solidFill>
                <a:latin typeface="Calibri" panose="020F0502020204030204" pitchFamily="34" charset="0"/>
                <a:cs typeface="Calibri" panose="020F0502020204030204" pitchFamily="34" charset="0"/>
              </a:rPr>
              <a:t>specify returned fields</a:t>
            </a:r>
          </a:p>
          <a:p>
            <a:pPr marL="990600" lvl="1" indent="-533400"/>
            <a:r>
              <a:rPr lang="en-US" altLang="en-US" dirty="0">
                <a:latin typeface="Calibri" panose="020F0502020204030204" pitchFamily="34" charset="0"/>
                <a:cs typeface="Calibri" panose="020F0502020204030204" pitchFamily="34" charset="0"/>
              </a:rPr>
              <a:t>May impose </a:t>
            </a:r>
            <a:r>
              <a:rPr lang="en-US" altLang="en-US" dirty="0">
                <a:solidFill>
                  <a:srgbClr val="FF0000"/>
                </a:solidFill>
                <a:latin typeface="Calibri" panose="020F0502020204030204" pitchFamily="34" charset="0"/>
                <a:cs typeface="Calibri" panose="020F0502020204030204" pitchFamily="34" charset="0"/>
              </a:rPr>
              <a:t>limits, sort, orders</a:t>
            </a:r>
            <a:r>
              <a:rPr lang="en-US" altLang="en-US" dirty="0">
                <a:latin typeface="Calibri" panose="020F0502020204030204" pitchFamily="34" charset="0"/>
                <a:cs typeface="Calibri" panose="020F0502020204030204" pitchFamily="34" charset="0"/>
              </a:rPr>
              <a:t>, …</a:t>
            </a:r>
          </a:p>
          <a:p>
            <a:pPr marL="533400" indent="-533400"/>
            <a:r>
              <a:rPr lang="en-US" altLang="en-US" dirty="0">
                <a:latin typeface="Calibri" panose="020F0502020204030204" pitchFamily="34" charset="0"/>
                <a:cs typeface="Calibri" panose="020F0502020204030204" pitchFamily="34" charset="0"/>
              </a:rPr>
              <a:t>Basic query - all documents in the collection:</a:t>
            </a:r>
          </a:p>
          <a:p>
            <a:pPr marL="990600" lvl="1" indent="-533400"/>
            <a:r>
              <a:rPr lang="en-US" altLang="en-US" dirty="0" err="1">
                <a:latin typeface="Calibri" panose="020F0502020204030204" pitchFamily="34" charset="0"/>
                <a:cs typeface="Calibri" panose="020F0502020204030204" pitchFamily="34" charset="0"/>
              </a:rPr>
              <a:t>db.users.find</a:t>
            </a:r>
            <a:r>
              <a:rPr lang="en-US" altLang="en-US" dirty="0">
                <a:latin typeface="Calibri" panose="020F0502020204030204" pitchFamily="34" charset="0"/>
                <a:cs typeface="Calibri" panose="020F0502020204030204" pitchFamily="34" charset="0"/>
              </a:rPr>
              <a:t>()</a:t>
            </a:r>
          </a:p>
          <a:p>
            <a:pPr marL="990600" lvl="1" indent="-533400"/>
            <a:r>
              <a:rPr lang="en-US" altLang="en-US" dirty="0" err="1">
                <a:latin typeface="Calibri" panose="020F0502020204030204" pitchFamily="34" charset="0"/>
                <a:cs typeface="Calibri" panose="020F0502020204030204" pitchFamily="34" charset="0"/>
              </a:rPr>
              <a:t>db.users.find</a:t>
            </a:r>
            <a:r>
              <a:rPr lang="en-US" altLang="en-US" dirty="0">
                <a:latin typeface="Calibri" panose="020F0502020204030204" pitchFamily="34" charset="0"/>
                <a:cs typeface="Calibri" panose="020F0502020204030204" pitchFamily="34" charset="0"/>
              </a:rPr>
              <a:t>( {} )</a:t>
            </a:r>
          </a:p>
          <a:p>
            <a:pPr marL="533400" indent="-533400"/>
            <a:r>
              <a:rPr lang="en-US" altLang="en-US" dirty="0">
                <a:latin typeface="Calibri" panose="020F0502020204030204" pitchFamily="34" charset="0"/>
                <a:cs typeface="Calibri" panose="020F0502020204030204" pitchFamily="34" charset="0"/>
              </a:rPr>
              <a:t>E.g.,</a:t>
            </a:r>
            <a:br>
              <a:rPr lang="en-US" altLang="en-US" dirty="0">
                <a:latin typeface="Calibri" panose="020F0502020204030204" pitchFamily="34" charset="0"/>
                <a:cs typeface="Calibri" panose="020F0502020204030204" pitchFamily="34" charset="0"/>
              </a:rPr>
            </a:br>
            <a:endParaRPr lang="en-US" altLang="en-US" dirty="0">
              <a:latin typeface="Calibri" panose="020F0502020204030204" pitchFamily="34" charset="0"/>
              <a:cs typeface="Calibri" panose="020F0502020204030204" pitchFamily="34" charset="0"/>
            </a:endParaRPr>
          </a:p>
        </p:txBody>
      </p:sp>
      <p:pic>
        <p:nvPicPr>
          <p:cNvPr id="3074" name="Picture 2">
            <a:extLst>
              <a:ext uri="{FF2B5EF4-FFF2-40B4-BE49-F238E27FC236}">
                <a16:creationId xmlns:a16="http://schemas.microsoft.com/office/drawing/2014/main" id="{7E530D50-8D71-90B0-09FD-29BEC7A0F5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42498" y="1852844"/>
            <a:ext cx="2622550" cy="869689"/>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E0779791-DE9C-3214-263C-0F2A2C3DF7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56628" y="3840244"/>
            <a:ext cx="5535372" cy="276768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4A3E5FF-5E35-38E9-D311-81FD199632BC}"/>
              </a:ext>
            </a:extLst>
          </p:cNvPr>
          <p:cNvSpPr txBox="1"/>
          <p:nvPr/>
        </p:nvSpPr>
        <p:spPr>
          <a:xfrm>
            <a:off x="107799" y="4984355"/>
            <a:ext cx="6674967" cy="1692771"/>
          </a:xfrm>
          <a:prstGeom prst="rect">
            <a:avLst/>
          </a:prstGeom>
          <a:noFill/>
        </p:spPr>
        <p:txBody>
          <a:bodyPr wrap="square">
            <a:spAutoFit/>
          </a:bodyPr>
          <a:lstStyle/>
          <a:p>
            <a:pPr rtl="0">
              <a:spcBef>
                <a:spcPts val="0"/>
              </a:spcBef>
              <a:spcAft>
                <a:spcPts val="0"/>
              </a:spcAft>
            </a:pPr>
            <a:r>
              <a:rPr lang="en-HK" sz="1400" b="0" i="0" u="none" strike="noStrike" dirty="0" err="1">
                <a:solidFill>
                  <a:srgbClr val="000000"/>
                </a:solidFill>
                <a:effectLst/>
                <a:latin typeface="Courier New" panose="02070309020205020404" pitchFamily="49" charset="0"/>
              </a:rPr>
              <a:t>db.inventory.find</a:t>
            </a:r>
            <a:r>
              <a:rPr lang="en-HK" sz="1400" b="0" i="0" u="none" strike="noStrike" dirty="0">
                <a:solidFill>
                  <a:srgbClr val="000000"/>
                </a:solidFill>
                <a:effectLst/>
                <a:latin typeface="Courier New" panose="02070309020205020404" pitchFamily="49" charset="0"/>
              </a:rPr>
              <a:t>({ type: "snacks" })</a:t>
            </a:r>
            <a:endParaRPr lang="en-HK" sz="1400" b="0" dirty="0">
              <a:effectLst/>
            </a:endParaRPr>
          </a:p>
          <a:p>
            <a:pPr rtl="0" fontAlgn="base">
              <a:spcBef>
                <a:spcPts val="600"/>
              </a:spcBef>
              <a:spcAft>
                <a:spcPts val="0"/>
              </a:spcAft>
            </a:pPr>
            <a:r>
              <a:rPr lang="en-HK" sz="1400" b="0" i="0" u="none" strike="noStrike" dirty="0">
                <a:solidFill>
                  <a:srgbClr val="000000"/>
                </a:solidFill>
                <a:effectLst/>
                <a:latin typeface="Calibri" panose="020F0502020204030204" pitchFamily="34" charset="0"/>
              </a:rPr>
              <a:t>All documents from collection </a:t>
            </a:r>
            <a:r>
              <a:rPr lang="en-HK" sz="1400" b="0" i="0" u="none" strike="noStrike" dirty="0">
                <a:solidFill>
                  <a:srgbClr val="38761D"/>
                </a:solidFill>
                <a:effectLst/>
                <a:latin typeface="Calibri" panose="020F0502020204030204" pitchFamily="34" charset="0"/>
              </a:rPr>
              <a:t>inventory </a:t>
            </a:r>
            <a:r>
              <a:rPr lang="en-HK" sz="1400" b="0" i="0" u="none" strike="noStrike" dirty="0">
                <a:solidFill>
                  <a:srgbClr val="000000"/>
                </a:solidFill>
                <a:effectLst/>
                <a:latin typeface="Calibri" panose="020F0502020204030204" pitchFamily="34" charset="0"/>
              </a:rPr>
              <a:t>where the </a:t>
            </a:r>
            <a:r>
              <a:rPr lang="en-HK" sz="1400" b="0" i="0" u="none" strike="noStrike" dirty="0">
                <a:solidFill>
                  <a:srgbClr val="0B5394"/>
                </a:solidFill>
                <a:effectLst/>
                <a:latin typeface="Calibri" panose="020F0502020204030204" pitchFamily="34" charset="0"/>
              </a:rPr>
              <a:t>type</a:t>
            </a:r>
            <a:r>
              <a:rPr lang="en-HK" sz="1400" b="0" i="0" u="none" strike="noStrike" dirty="0">
                <a:solidFill>
                  <a:srgbClr val="000000"/>
                </a:solidFill>
                <a:effectLst/>
                <a:latin typeface="Calibri" panose="020F0502020204030204" pitchFamily="34" charset="0"/>
              </a:rPr>
              <a:t> field has the value </a:t>
            </a:r>
            <a:r>
              <a:rPr lang="en-HK" sz="1400" b="0" i="0" u="none" strike="noStrike" dirty="0">
                <a:solidFill>
                  <a:srgbClr val="990000"/>
                </a:solidFill>
                <a:effectLst/>
                <a:latin typeface="Calibri" panose="020F0502020204030204" pitchFamily="34" charset="0"/>
              </a:rPr>
              <a:t>snacks</a:t>
            </a:r>
          </a:p>
          <a:p>
            <a:pPr rtl="0">
              <a:spcBef>
                <a:spcPts val="600"/>
              </a:spcBef>
              <a:spcAft>
                <a:spcPts val="0"/>
              </a:spcAft>
            </a:pPr>
            <a:r>
              <a:rPr lang="en-HK" sz="1400" b="0" i="0" u="none" strike="noStrike" dirty="0" err="1">
                <a:solidFill>
                  <a:srgbClr val="000000"/>
                </a:solidFill>
                <a:effectLst/>
                <a:latin typeface="Courier New" panose="02070309020205020404" pitchFamily="49" charset="0"/>
              </a:rPr>
              <a:t>db.inventory.find</a:t>
            </a:r>
            <a:r>
              <a:rPr lang="en-HK" sz="1400" b="0" i="0" u="none" strike="noStrike" dirty="0">
                <a:solidFill>
                  <a:srgbClr val="000000"/>
                </a:solidFill>
                <a:effectLst/>
                <a:latin typeface="Courier New" panose="02070309020205020404" pitchFamily="49" charset="0"/>
              </a:rPr>
              <a:t>({ type: { $in: [ 'food', 'snacks' ] } } )</a:t>
            </a:r>
            <a:endParaRPr lang="en-HK" sz="1400" b="0" dirty="0">
              <a:effectLst/>
            </a:endParaRPr>
          </a:p>
          <a:p>
            <a:pPr rtl="0" fontAlgn="base">
              <a:spcBef>
                <a:spcPts val="600"/>
              </a:spcBef>
              <a:spcAft>
                <a:spcPts val="0"/>
              </a:spcAft>
            </a:pPr>
            <a:r>
              <a:rPr lang="en-HK" sz="1400" b="0" i="0" u="none" strike="noStrike" dirty="0">
                <a:solidFill>
                  <a:srgbClr val="000000"/>
                </a:solidFill>
                <a:effectLst/>
                <a:latin typeface="Calibri" panose="020F0502020204030204" pitchFamily="34" charset="0"/>
              </a:rPr>
              <a:t>All </a:t>
            </a:r>
            <a:r>
              <a:rPr lang="en-HK" sz="1400" b="0" i="0" u="none" strike="noStrike" dirty="0">
                <a:solidFill>
                  <a:srgbClr val="38761D"/>
                </a:solidFill>
                <a:effectLst/>
                <a:latin typeface="Calibri" panose="020F0502020204030204" pitchFamily="34" charset="0"/>
              </a:rPr>
              <a:t>inventory</a:t>
            </a:r>
            <a:r>
              <a:rPr lang="en-HK" sz="1400" b="0" i="0" u="none" strike="noStrike" dirty="0">
                <a:solidFill>
                  <a:srgbClr val="000000"/>
                </a:solidFill>
                <a:effectLst/>
                <a:latin typeface="Calibri" panose="020F0502020204030204" pitchFamily="34" charset="0"/>
              </a:rPr>
              <a:t> docs where the </a:t>
            </a:r>
            <a:r>
              <a:rPr lang="en-HK" sz="1400" b="0" i="0" u="none" strike="noStrike" dirty="0">
                <a:solidFill>
                  <a:srgbClr val="0B5394"/>
                </a:solidFill>
                <a:effectLst/>
                <a:latin typeface="Calibri" panose="020F0502020204030204" pitchFamily="34" charset="0"/>
              </a:rPr>
              <a:t>type</a:t>
            </a:r>
            <a:r>
              <a:rPr lang="en-HK" sz="1400" b="0" i="0" u="none" strike="noStrike" dirty="0">
                <a:solidFill>
                  <a:srgbClr val="000000"/>
                </a:solidFill>
                <a:effectLst/>
                <a:latin typeface="Calibri" panose="020F0502020204030204" pitchFamily="34" charset="0"/>
              </a:rPr>
              <a:t> field is either </a:t>
            </a:r>
            <a:r>
              <a:rPr lang="en-HK" sz="1400" b="0" i="0" u="none" strike="noStrike" dirty="0">
                <a:solidFill>
                  <a:srgbClr val="990000"/>
                </a:solidFill>
                <a:effectLst/>
                <a:latin typeface="Calibri" panose="020F0502020204030204" pitchFamily="34" charset="0"/>
              </a:rPr>
              <a:t>food</a:t>
            </a:r>
            <a:r>
              <a:rPr lang="en-HK" sz="1400" b="0" i="0" u="none" strike="noStrike" dirty="0">
                <a:solidFill>
                  <a:srgbClr val="000000"/>
                </a:solidFill>
                <a:effectLst/>
                <a:latin typeface="Calibri" panose="020F0502020204030204" pitchFamily="34" charset="0"/>
              </a:rPr>
              <a:t> or </a:t>
            </a:r>
            <a:r>
              <a:rPr lang="en-HK" sz="1400" b="0" i="0" u="none" strike="noStrike" dirty="0">
                <a:solidFill>
                  <a:srgbClr val="990000"/>
                </a:solidFill>
                <a:effectLst/>
                <a:latin typeface="Calibri" panose="020F0502020204030204" pitchFamily="34" charset="0"/>
              </a:rPr>
              <a:t>snacks</a:t>
            </a:r>
          </a:p>
          <a:p>
            <a:pPr rtl="0">
              <a:spcBef>
                <a:spcPts val="600"/>
              </a:spcBef>
              <a:spcAft>
                <a:spcPts val="0"/>
              </a:spcAft>
            </a:pPr>
            <a:r>
              <a:rPr lang="en-HK" sz="1400" b="0" i="0" u="none" strike="noStrike" dirty="0" err="1">
                <a:solidFill>
                  <a:srgbClr val="000000"/>
                </a:solidFill>
                <a:effectLst/>
                <a:latin typeface="Courier New" panose="02070309020205020404" pitchFamily="49" charset="0"/>
              </a:rPr>
              <a:t>db.inventory.find</a:t>
            </a:r>
            <a:r>
              <a:rPr lang="en-HK" sz="1400" b="0" i="0" u="none" strike="noStrike" dirty="0">
                <a:solidFill>
                  <a:srgbClr val="000000"/>
                </a:solidFill>
                <a:effectLst/>
                <a:latin typeface="Courier New" panose="02070309020205020404" pitchFamily="49" charset="0"/>
              </a:rPr>
              <a:t>( { type: 'food', price: { $</a:t>
            </a:r>
            <a:r>
              <a:rPr lang="en-HK" sz="1400" b="0" i="0" u="none" strike="noStrike" dirty="0" err="1">
                <a:solidFill>
                  <a:srgbClr val="000000"/>
                </a:solidFill>
                <a:effectLst/>
                <a:latin typeface="Courier New" panose="02070309020205020404" pitchFamily="49" charset="0"/>
              </a:rPr>
              <a:t>lt</a:t>
            </a:r>
            <a:r>
              <a:rPr lang="en-HK" sz="1400" b="0" i="0" u="none" strike="noStrike" dirty="0">
                <a:solidFill>
                  <a:srgbClr val="000000"/>
                </a:solidFill>
                <a:effectLst/>
                <a:latin typeface="Courier New" panose="02070309020205020404" pitchFamily="49" charset="0"/>
              </a:rPr>
              <a:t>: 9.95 } } )</a:t>
            </a:r>
            <a:endParaRPr lang="en-HK" sz="1100" b="0" dirty="0">
              <a:effectLst/>
            </a:endParaRPr>
          </a:p>
          <a:p>
            <a:r>
              <a:rPr lang="en-HK" sz="1400" b="0" i="0" u="none" strike="noStrike" dirty="0">
                <a:solidFill>
                  <a:srgbClr val="000000"/>
                </a:solidFill>
                <a:effectLst/>
                <a:latin typeface="Calibri" panose="020F0502020204030204" pitchFamily="34" charset="0"/>
              </a:rPr>
              <a:t>All </a:t>
            </a:r>
            <a:r>
              <a:rPr lang="en-HK" sz="1400" b="0" i="0" u="none" strike="noStrike" dirty="0">
                <a:solidFill>
                  <a:srgbClr val="38761D"/>
                </a:solidFill>
                <a:effectLst/>
                <a:latin typeface="Calibri" panose="020F0502020204030204" pitchFamily="34" charset="0"/>
              </a:rPr>
              <a:t>...</a:t>
            </a:r>
            <a:r>
              <a:rPr lang="en-HK" sz="1400" b="0" i="0" u="none" strike="noStrike" dirty="0">
                <a:solidFill>
                  <a:srgbClr val="000000"/>
                </a:solidFill>
                <a:effectLst/>
                <a:latin typeface="Calibri" panose="020F0502020204030204" pitchFamily="34" charset="0"/>
              </a:rPr>
              <a:t> where the </a:t>
            </a:r>
            <a:r>
              <a:rPr lang="en-HK" sz="1400" b="0" i="0" u="none" strike="noStrike" dirty="0">
                <a:solidFill>
                  <a:srgbClr val="0B5394"/>
                </a:solidFill>
                <a:effectLst/>
                <a:latin typeface="Calibri" panose="020F0502020204030204" pitchFamily="34" charset="0"/>
              </a:rPr>
              <a:t>type</a:t>
            </a:r>
            <a:r>
              <a:rPr lang="en-HK" sz="1400" b="0" i="0" u="none" strike="noStrike" dirty="0">
                <a:solidFill>
                  <a:srgbClr val="000000"/>
                </a:solidFill>
                <a:effectLst/>
                <a:latin typeface="Calibri" panose="020F0502020204030204" pitchFamily="34" charset="0"/>
              </a:rPr>
              <a:t> field is </a:t>
            </a:r>
            <a:r>
              <a:rPr lang="en-HK" sz="1400" b="0" i="0" u="none" strike="noStrike" dirty="0">
                <a:solidFill>
                  <a:srgbClr val="990000"/>
                </a:solidFill>
                <a:effectLst/>
                <a:latin typeface="Calibri" panose="020F0502020204030204" pitchFamily="34" charset="0"/>
              </a:rPr>
              <a:t>food</a:t>
            </a:r>
            <a:r>
              <a:rPr lang="en-HK" sz="1400" b="0" i="0" u="none" strike="noStrike" dirty="0">
                <a:solidFill>
                  <a:srgbClr val="000000"/>
                </a:solidFill>
                <a:effectLst/>
                <a:latin typeface="Calibri" panose="020F0502020204030204" pitchFamily="34" charset="0"/>
              </a:rPr>
              <a:t> </a:t>
            </a:r>
            <a:r>
              <a:rPr lang="en-HK" sz="1400" b="0" i="0" u="none" strike="noStrike" dirty="0">
                <a:solidFill>
                  <a:srgbClr val="38761D"/>
                </a:solidFill>
                <a:effectLst/>
                <a:latin typeface="Calibri" panose="020F0502020204030204" pitchFamily="34" charset="0"/>
              </a:rPr>
              <a:t>and</a:t>
            </a:r>
            <a:r>
              <a:rPr lang="en-HK" sz="1400" b="0" i="0" u="none" strike="noStrike" dirty="0">
                <a:solidFill>
                  <a:srgbClr val="000000"/>
                </a:solidFill>
                <a:effectLst/>
                <a:latin typeface="Calibri" panose="020F0502020204030204" pitchFamily="34" charset="0"/>
              </a:rPr>
              <a:t> the </a:t>
            </a:r>
            <a:r>
              <a:rPr lang="en-HK" sz="1400" b="0" i="0" u="none" strike="noStrike" dirty="0">
                <a:solidFill>
                  <a:srgbClr val="0B5394"/>
                </a:solidFill>
                <a:effectLst/>
                <a:latin typeface="Calibri" panose="020F0502020204030204" pitchFamily="34" charset="0"/>
              </a:rPr>
              <a:t>price</a:t>
            </a:r>
            <a:r>
              <a:rPr lang="en-HK" sz="1400" b="0" i="0" u="none" strike="noStrike" dirty="0">
                <a:solidFill>
                  <a:srgbClr val="000000"/>
                </a:solidFill>
                <a:effectLst/>
                <a:latin typeface="Calibri" panose="020F0502020204030204" pitchFamily="34" charset="0"/>
              </a:rPr>
              <a:t> is </a:t>
            </a:r>
            <a:r>
              <a:rPr lang="en-HK" sz="1400" b="0" i="0" u="none" strike="noStrike" dirty="0">
                <a:solidFill>
                  <a:srgbClr val="990000"/>
                </a:solidFill>
                <a:effectLst/>
                <a:latin typeface="Calibri" panose="020F0502020204030204" pitchFamily="34" charset="0"/>
              </a:rPr>
              <a:t>less than 9.95</a:t>
            </a:r>
            <a:endParaRPr lang="en-HK" sz="1400" b="0" i="0" u="none" strike="noStrike" dirty="0">
              <a:solidFill>
                <a:srgbClr val="000000"/>
              </a:solidFill>
              <a:effectLst/>
              <a:latin typeface="Calibri" panose="020F0502020204030204" pitchFamily="34" charset="0"/>
            </a:endParaRPr>
          </a:p>
        </p:txBody>
      </p:sp>
    </p:spTree>
    <p:extLst>
      <p:ext uri="{BB962C8B-B14F-4D97-AF65-F5344CB8AC3E}">
        <p14:creationId xmlns:p14="http://schemas.microsoft.com/office/powerpoint/2010/main" val="248662115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7F531-07E8-BD4D-B69C-89815AD29383}"/>
              </a:ext>
            </a:extLst>
          </p:cNvPr>
          <p:cNvSpPr>
            <a:spLocks noGrp="1"/>
          </p:cNvSpPr>
          <p:nvPr>
            <p:ph type="title"/>
          </p:nvPr>
        </p:nvSpPr>
        <p:spPr/>
        <p:txBody>
          <a:bodyPr vert="horz" lIns="91440" tIns="45720" rIns="91440" bIns="45720" rtlCol="0" anchor="ctr">
            <a:normAutofit/>
          </a:bodyPr>
          <a:lstStyle/>
          <a:p>
            <a:r>
              <a:rPr lang="en-US" b="1" dirty="0">
                <a:latin typeface="Calibri" panose="020F0502020204030204" pitchFamily="34" charset="0"/>
                <a:cs typeface="Calibri" panose="020F0502020204030204" pitchFamily="34" charset="0"/>
              </a:rPr>
              <a:t>L7&amp;L8: data-driven applications</a:t>
            </a:r>
          </a:p>
        </p:txBody>
      </p:sp>
      <p:sp>
        <p:nvSpPr>
          <p:cNvPr id="3" name="Content Placeholder 2">
            <a:extLst>
              <a:ext uri="{FF2B5EF4-FFF2-40B4-BE49-F238E27FC236}">
                <a16:creationId xmlns:a16="http://schemas.microsoft.com/office/drawing/2014/main" id="{91F4578D-89AC-A04F-B795-76C0F1D88CF4}"/>
              </a:ext>
            </a:extLst>
          </p:cNvPr>
          <p:cNvSpPr>
            <a:spLocks noGrp="1"/>
          </p:cNvSpPr>
          <p:nvPr>
            <p:ph idx="1"/>
          </p:nvPr>
        </p:nvSpPr>
        <p:spPr>
          <a:xfrm>
            <a:off x="838200" y="1512116"/>
            <a:ext cx="10515600" cy="4351338"/>
          </a:xfrm>
        </p:spPr>
        <p:txBody>
          <a:bodyPr>
            <a:normAutofit/>
          </a:bodyPr>
          <a:lstStyle/>
          <a:p>
            <a:pPr marL="514350" indent="-514350">
              <a:lnSpc>
                <a:spcPct val="150000"/>
              </a:lnSpc>
              <a:buFont typeface="+mj-lt"/>
              <a:buAutoNum type="arabicPeriod"/>
            </a:pPr>
            <a:r>
              <a:rPr lang="en-US" dirty="0">
                <a:latin typeface="Calibri" panose="020F0502020204030204" pitchFamily="34" charset="0"/>
                <a:cs typeface="Calibri" panose="020F0502020204030204" pitchFamily="34" charset="0"/>
              </a:rPr>
              <a:t>Information retrieval</a:t>
            </a:r>
          </a:p>
          <a:p>
            <a:pPr marL="514350" indent="-514350">
              <a:lnSpc>
                <a:spcPct val="150000"/>
              </a:lnSpc>
              <a:buFont typeface="+mj-lt"/>
              <a:buAutoNum type="arabicPeriod"/>
            </a:pPr>
            <a:r>
              <a:rPr lang="en-US" dirty="0">
                <a:latin typeface="Calibri" panose="020F0502020204030204" pitchFamily="34" charset="0"/>
                <a:cs typeface="Calibri" panose="020F0502020204030204" pitchFamily="34" charset="0"/>
              </a:rPr>
              <a:t>Recommendations</a:t>
            </a:r>
          </a:p>
          <a:p>
            <a:pPr marL="514350" indent="-514350">
              <a:lnSpc>
                <a:spcPct val="150000"/>
              </a:lnSpc>
              <a:buFont typeface="+mj-lt"/>
              <a:buAutoNum type="arabicPeriod"/>
            </a:pPr>
            <a:r>
              <a:rPr lang="en-US" dirty="0">
                <a:latin typeface="Calibri" panose="020F0502020204030204" pitchFamily="34" charset="0"/>
                <a:cs typeface="Calibri" panose="020F0502020204030204" pitchFamily="34" charset="0"/>
              </a:rPr>
              <a:t>Social network analysis</a:t>
            </a:r>
          </a:p>
          <a:p>
            <a:pPr marL="514350" indent="-514350">
              <a:lnSpc>
                <a:spcPct val="150000"/>
              </a:lnSpc>
              <a:buFont typeface="+mj-lt"/>
              <a:buAutoNum type="arabicPeriod"/>
            </a:pPr>
            <a:r>
              <a:rPr lang="en-US" dirty="0">
                <a:latin typeface="Calibri" panose="020F0502020204030204" pitchFamily="34" charset="0"/>
                <a:cs typeface="Calibri" panose="020F0502020204030204" pitchFamily="34" charset="0"/>
              </a:rPr>
              <a:t>Anomaly</a:t>
            </a:r>
            <a:r>
              <a:rPr lang="zh-CN" altLang="en-US" dirty="0">
                <a:latin typeface="Calibri" panose="020F0502020204030204" pitchFamily="34" charset="0"/>
                <a:cs typeface="Calibri" panose="020F0502020204030204" pitchFamily="34" charset="0"/>
              </a:rPr>
              <a:t> </a:t>
            </a:r>
            <a:r>
              <a:rPr lang="en-US" altLang="zh-CN" dirty="0">
                <a:latin typeface="Calibri" panose="020F0502020204030204" pitchFamily="34" charset="0"/>
                <a:cs typeface="Calibri" panose="020F0502020204030204" pitchFamily="34" charset="0"/>
              </a:rPr>
              <a:t>detection</a:t>
            </a:r>
            <a:endParaRPr lang="en-US" dirty="0">
              <a:latin typeface="Calibri" panose="020F0502020204030204" pitchFamily="34" charset="0"/>
              <a:cs typeface="Calibri" panose="020F0502020204030204" pitchFamily="34" charset="0"/>
            </a:endParaRPr>
          </a:p>
          <a:p>
            <a:pPr marL="514350" indent="-514350">
              <a:lnSpc>
                <a:spcPct val="150000"/>
              </a:lnSpc>
              <a:buFont typeface="+mj-lt"/>
              <a:buAutoNum type="arabicPeriod"/>
            </a:pPr>
            <a:endParaRPr lang="en-US" dirty="0">
              <a:latin typeface="Calibri" panose="020F0502020204030204" pitchFamily="34" charset="0"/>
              <a:cs typeface="Calibri" panose="020F0502020204030204" pitchFamily="34" charset="0"/>
            </a:endParaRPr>
          </a:p>
          <a:p>
            <a:pPr marL="514350" indent="-514350">
              <a:lnSpc>
                <a:spcPct val="150000"/>
              </a:lnSpc>
              <a:buFont typeface="+mj-lt"/>
              <a:buAutoNum type="arabicPeriod"/>
            </a:pPr>
            <a:endParaRPr lang="en-US" dirty="0">
              <a:latin typeface="Calibri" panose="020F0502020204030204" pitchFamily="34" charset="0"/>
              <a:cs typeface="Calibri" panose="020F0502020204030204" pitchFamily="34" charset="0"/>
            </a:endParaRPr>
          </a:p>
        </p:txBody>
      </p:sp>
      <p:sp>
        <p:nvSpPr>
          <p:cNvPr id="5" name="Slide Number Placeholder 4">
            <a:extLst>
              <a:ext uri="{FF2B5EF4-FFF2-40B4-BE49-F238E27FC236}">
                <a16:creationId xmlns:a16="http://schemas.microsoft.com/office/drawing/2014/main" id="{2946AFE6-54B0-AC40-A6E7-3240B667E6C6}"/>
              </a:ext>
            </a:extLst>
          </p:cNvPr>
          <p:cNvSpPr>
            <a:spLocks noGrp="1"/>
          </p:cNvSpPr>
          <p:nvPr>
            <p:ph type="sldNum" sz="quarter" idx="12"/>
          </p:nvPr>
        </p:nvSpPr>
        <p:spPr/>
        <p:txBody>
          <a:bodyPr/>
          <a:lstStyle/>
          <a:p>
            <a:fld id="{C399462D-D873-47C0-B287-693A0FDAC09B}" type="slidenum">
              <a:rPr lang="zh-CN" altLang="en-US" smtClean="0">
                <a:latin typeface="Calibri" panose="020F0502020204030204" pitchFamily="34" charset="0"/>
                <a:cs typeface="Calibri" panose="020F0502020204030204" pitchFamily="34" charset="0"/>
              </a:rPr>
              <a:t>38</a:t>
            </a:fld>
            <a:endParaRPr lang="zh-CN" alt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60773637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7F531-07E8-BD4D-B69C-89815AD29383}"/>
              </a:ext>
            </a:extLst>
          </p:cNvPr>
          <p:cNvSpPr>
            <a:spLocks noGrp="1"/>
          </p:cNvSpPr>
          <p:nvPr>
            <p:ph type="title"/>
          </p:nvPr>
        </p:nvSpPr>
        <p:spPr>
          <a:xfrm>
            <a:off x="657446" y="-26786"/>
            <a:ext cx="11269718" cy="1325563"/>
          </a:xfrm>
        </p:spPr>
        <p:txBody>
          <a:bodyPr vert="horz" lIns="91440" tIns="45720" rIns="91440" bIns="45720" rtlCol="0" anchor="ctr">
            <a:normAutofit/>
          </a:bodyPr>
          <a:lstStyle/>
          <a:p>
            <a:r>
              <a:rPr lang="en-US" sz="4000" b="1" dirty="0">
                <a:latin typeface="Calibri" panose="020F0502020204030204" pitchFamily="34" charset="0"/>
                <a:cs typeface="Calibri" panose="020F0502020204030204" pitchFamily="34" charset="0"/>
              </a:rPr>
              <a:t>Process of information retrieval</a:t>
            </a:r>
          </a:p>
        </p:txBody>
      </p:sp>
      <p:sp>
        <p:nvSpPr>
          <p:cNvPr id="5" name="Slide Number Placeholder 4">
            <a:extLst>
              <a:ext uri="{FF2B5EF4-FFF2-40B4-BE49-F238E27FC236}">
                <a16:creationId xmlns:a16="http://schemas.microsoft.com/office/drawing/2014/main" id="{2946AFE6-54B0-AC40-A6E7-3240B667E6C6}"/>
              </a:ext>
            </a:extLst>
          </p:cNvPr>
          <p:cNvSpPr>
            <a:spLocks noGrp="1"/>
          </p:cNvSpPr>
          <p:nvPr>
            <p:ph type="sldNum" sz="quarter" idx="12"/>
          </p:nvPr>
        </p:nvSpPr>
        <p:spPr/>
        <p:txBody>
          <a:bodyPr/>
          <a:lstStyle/>
          <a:p>
            <a:fld id="{C399462D-D873-47C0-B287-693A0FDAC09B}" type="slidenum">
              <a:rPr lang="zh-CN" altLang="en-US" smtClean="0">
                <a:latin typeface="Calibri" panose="020F0502020204030204" pitchFamily="34" charset="0"/>
                <a:cs typeface="Calibri" panose="020F0502020204030204" pitchFamily="34" charset="0"/>
              </a:rPr>
              <a:t>39</a:t>
            </a:fld>
            <a:endParaRPr lang="zh-CN" altLang="en-US" dirty="0">
              <a:latin typeface="Calibri" panose="020F0502020204030204" pitchFamily="34" charset="0"/>
              <a:cs typeface="Calibri" panose="020F0502020204030204" pitchFamily="34" charset="0"/>
            </a:endParaRPr>
          </a:p>
        </p:txBody>
      </p:sp>
      <p:pic>
        <p:nvPicPr>
          <p:cNvPr id="3074" name="Picture 2" descr="Information Retrieval">
            <a:extLst>
              <a:ext uri="{FF2B5EF4-FFF2-40B4-BE49-F238E27FC236}">
                <a16:creationId xmlns:a16="http://schemas.microsoft.com/office/drawing/2014/main" id="{481E2275-0F12-80C0-EBB3-82DDB8CBDC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43246" y="3259009"/>
            <a:ext cx="8401292" cy="3598991"/>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5">
            <a:extLst>
              <a:ext uri="{FF2B5EF4-FFF2-40B4-BE49-F238E27FC236}">
                <a16:creationId xmlns:a16="http://schemas.microsoft.com/office/drawing/2014/main" id="{14AD193D-C751-984B-CD01-588E34345676}"/>
              </a:ext>
            </a:extLst>
          </p:cNvPr>
          <p:cNvSpPr txBox="1">
            <a:spLocks noChangeArrowheads="1"/>
          </p:cNvSpPr>
          <p:nvPr/>
        </p:nvSpPr>
        <p:spPr>
          <a:xfrm>
            <a:off x="657447" y="925567"/>
            <a:ext cx="10963535" cy="46878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spcBef>
                <a:spcPts val="500"/>
              </a:spcBef>
            </a:pPr>
            <a:r>
              <a:rPr lang="en-US" altLang="en-US" dirty="0">
                <a:latin typeface="Calibri" panose="020F0502020204030204" pitchFamily="34" charset="0"/>
                <a:cs typeface="Calibri" panose="020F0502020204030204" pitchFamily="34" charset="0"/>
              </a:rPr>
              <a:t>Some of the key issues</a:t>
            </a:r>
          </a:p>
          <a:p>
            <a:pPr lvl="1">
              <a:lnSpc>
                <a:spcPct val="150000"/>
              </a:lnSpc>
            </a:pPr>
            <a:r>
              <a:rPr lang="en-US" altLang="en-US" dirty="0">
                <a:solidFill>
                  <a:srgbClr val="C00000"/>
                </a:solidFill>
                <a:latin typeface="Calibri" panose="020F0502020204030204" pitchFamily="34" charset="0"/>
                <a:cs typeface="Calibri" panose="020F0502020204030204" pitchFamily="34" charset="0"/>
              </a:rPr>
              <a:t>Information need</a:t>
            </a:r>
            <a:r>
              <a:rPr lang="en-US" altLang="en-US" dirty="0">
                <a:latin typeface="Calibri" panose="020F0502020204030204" pitchFamily="34" charset="0"/>
                <a:cs typeface="Calibri" panose="020F0502020204030204" pitchFamily="34" charset="0"/>
              </a:rPr>
              <a:t>: </a:t>
            </a:r>
            <a:r>
              <a:rPr lang="en-US" altLang="en-US" dirty="0">
                <a:solidFill>
                  <a:srgbClr val="C00000"/>
                </a:solidFill>
                <a:latin typeface="Calibri" panose="020F0502020204030204" pitchFamily="34" charset="0"/>
                <a:cs typeface="Calibri" panose="020F0502020204030204" pitchFamily="34" charset="0"/>
              </a:rPr>
              <a:t>query</a:t>
            </a:r>
            <a:r>
              <a:rPr lang="en-US" altLang="en-US" dirty="0">
                <a:latin typeface="Calibri" panose="020F0502020204030204" pitchFamily="34" charset="0"/>
                <a:cs typeface="Calibri" panose="020F0502020204030204" pitchFamily="34" charset="0"/>
              </a:rPr>
              <a:t> and query processing</a:t>
            </a:r>
          </a:p>
          <a:p>
            <a:pPr lvl="1">
              <a:lnSpc>
                <a:spcPct val="150000"/>
              </a:lnSpc>
            </a:pPr>
            <a:r>
              <a:rPr lang="en-US" altLang="en-US" dirty="0">
                <a:solidFill>
                  <a:srgbClr val="C00000"/>
                </a:solidFill>
                <a:latin typeface="Calibri" panose="020F0502020204030204" pitchFamily="34" charset="0"/>
                <a:cs typeface="Calibri" panose="020F0502020204030204" pitchFamily="34" charset="0"/>
              </a:rPr>
              <a:t>Relevance</a:t>
            </a:r>
            <a:r>
              <a:rPr lang="en-US" altLang="en-US" dirty="0">
                <a:latin typeface="Calibri" panose="020F0502020204030204" pitchFamily="34" charset="0"/>
                <a:cs typeface="Calibri" panose="020F0502020204030204" pitchFamily="34" charset="0"/>
              </a:rPr>
              <a:t>: indexing documents and </a:t>
            </a:r>
            <a:r>
              <a:rPr lang="en-US" altLang="en-US" dirty="0">
                <a:solidFill>
                  <a:srgbClr val="C00000"/>
                </a:solidFill>
                <a:latin typeface="Calibri" panose="020F0502020204030204" pitchFamily="34" charset="0"/>
                <a:cs typeface="Calibri" panose="020F0502020204030204" pitchFamily="34" charset="0"/>
              </a:rPr>
              <a:t>search algorithm</a:t>
            </a:r>
          </a:p>
          <a:p>
            <a:pPr lvl="1">
              <a:lnSpc>
                <a:spcPct val="150000"/>
              </a:lnSpc>
            </a:pPr>
            <a:r>
              <a:rPr lang="en-US" altLang="en-US" dirty="0">
                <a:solidFill>
                  <a:srgbClr val="C00000"/>
                </a:solidFill>
                <a:latin typeface="Calibri" panose="020F0502020204030204" pitchFamily="34" charset="0"/>
                <a:cs typeface="Calibri" panose="020F0502020204030204" pitchFamily="34" charset="0"/>
              </a:rPr>
              <a:t>Evaluation</a:t>
            </a:r>
            <a:r>
              <a:rPr lang="en-US" altLang="en-US" dirty="0">
                <a:latin typeface="Calibri" panose="020F0502020204030204" pitchFamily="34" charset="0"/>
                <a:cs typeface="Calibri" panose="020F0502020204030204" pitchFamily="34" charset="0"/>
              </a:rPr>
              <a:t>: document ranking, precision-recall, etc.</a:t>
            </a:r>
          </a:p>
        </p:txBody>
      </p:sp>
    </p:spTree>
    <p:extLst>
      <p:ext uri="{BB962C8B-B14F-4D97-AF65-F5344CB8AC3E}">
        <p14:creationId xmlns:p14="http://schemas.microsoft.com/office/powerpoint/2010/main" val="7118543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ata Engineering Fundamentals. What is data engineering and what do… | by  SAKSHI CHHABRA | Medium">
            <a:extLst>
              <a:ext uri="{FF2B5EF4-FFF2-40B4-BE49-F238E27FC236}">
                <a16:creationId xmlns:a16="http://schemas.microsoft.com/office/drawing/2014/main" id="{55E9CB7C-96F1-8E8B-4986-62B6F3810F5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74" t="20840" r="1874" b="18291"/>
          <a:stretch/>
        </p:blipFill>
        <p:spPr bwMode="auto">
          <a:xfrm>
            <a:off x="1" y="-54428"/>
            <a:ext cx="12191999" cy="3866595"/>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a:noFill/>
          <a:extLst>
            <a:ext uri="{909E8E84-426E-40DD-AFC4-6F175D3DCCD1}">
              <a14:hiddenFill xmlns:a14="http://schemas.microsoft.com/office/drawing/2010/main">
                <a:solidFill>
                  <a:srgbClr val="FFFFFF"/>
                </a:solidFill>
              </a14:hiddenFill>
            </a:ext>
          </a:extLst>
        </p:spPr>
      </p:pic>
      <p:sp>
        <p:nvSpPr>
          <p:cNvPr id="13" name="Content Placeholder 12">
            <a:extLst>
              <a:ext uri="{FF2B5EF4-FFF2-40B4-BE49-F238E27FC236}">
                <a16:creationId xmlns:a16="http://schemas.microsoft.com/office/drawing/2014/main" id="{615E85BB-2E49-4C2D-B289-435065C511DC}"/>
              </a:ext>
            </a:extLst>
          </p:cNvPr>
          <p:cNvSpPr>
            <a:spLocks noGrp="1"/>
          </p:cNvSpPr>
          <p:nvPr>
            <p:ph idx="1"/>
          </p:nvPr>
        </p:nvSpPr>
        <p:spPr>
          <a:xfrm>
            <a:off x="500744" y="3752850"/>
            <a:ext cx="11208652" cy="2452687"/>
          </a:xfrm>
        </p:spPr>
        <p:txBody>
          <a:bodyPr anchor="ctr">
            <a:normAutofit/>
          </a:bodyPr>
          <a:lstStyle/>
          <a:p>
            <a:r>
              <a:rPr lang="en-US" altLang="zh-CN" dirty="0">
                <a:solidFill>
                  <a:srgbClr val="FF0000"/>
                </a:solidFill>
                <a:latin typeface="Calibri" panose="020F0502020204030204" pitchFamily="34" charset="0"/>
                <a:cs typeface="Calibri" panose="020F0502020204030204" pitchFamily="34" charset="0"/>
              </a:rPr>
              <a:t>Big data </a:t>
            </a:r>
            <a:r>
              <a:rPr lang="en-US" altLang="zh-CN" dirty="0">
                <a:latin typeface="Calibri" panose="020F0502020204030204" pitchFamily="34" charset="0"/>
                <a:cs typeface="Calibri" panose="020F0502020204030204" pitchFamily="34" charset="0"/>
              </a:rPr>
              <a:t>is changing the way we do business and creating a need for data engineers who can collect and manage large quantities of data.</a:t>
            </a:r>
          </a:p>
          <a:p>
            <a:r>
              <a:rPr lang="en-US" altLang="zh-CN" dirty="0">
                <a:solidFill>
                  <a:srgbClr val="FF0000"/>
                </a:solidFill>
                <a:latin typeface="Calibri" panose="020F0502020204030204" pitchFamily="34" charset="0"/>
                <a:cs typeface="Calibri" panose="020F0502020204030204" pitchFamily="34" charset="0"/>
              </a:rPr>
              <a:t>Data engineering </a:t>
            </a:r>
            <a:r>
              <a:rPr lang="en-US" altLang="zh-CN" dirty="0">
                <a:latin typeface="Calibri" panose="020F0502020204030204" pitchFamily="34" charset="0"/>
                <a:cs typeface="Calibri" panose="020F0502020204030204" pitchFamily="34" charset="0"/>
              </a:rPr>
              <a:t>is the practice of </a:t>
            </a:r>
            <a:r>
              <a:rPr lang="en-US" altLang="zh-CN" dirty="0">
                <a:solidFill>
                  <a:schemeClr val="accent1"/>
                </a:solidFill>
                <a:latin typeface="Calibri" panose="020F0502020204030204" pitchFamily="34" charset="0"/>
                <a:cs typeface="Calibri" panose="020F0502020204030204" pitchFamily="34" charset="0"/>
              </a:rPr>
              <a:t>designing and building systems </a:t>
            </a:r>
            <a:r>
              <a:rPr lang="en-US" altLang="zh-CN" dirty="0">
                <a:latin typeface="Calibri" panose="020F0502020204030204" pitchFamily="34" charset="0"/>
                <a:cs typeface="Calibri" panose="020F0502020204030204" pitchFamily="34" charset="0"/>
              </a:rPr>
              <a:t>for </a:t>
            </a:r>
            <a:r>
              <a:rPr lang="en-US" altLang="zh-CN" dirty="0">
                <a:solidFill>
                  <a:schemeClr val="accent1"/>
                </a:solidFill>
                <a:latin typeface="Calibri" panose="020F0502020204030204" pitchFamily="34" charset="0"/>
                <a:cs typeface="Calibri" panose="020F0502020204030204" pitchFamily="34" charset="0"/>
              </a:rPr>
              <a:t>collecting, storing, and analyzing </a:t>
            </a:r>
            <a:r>
              <a:rPr lang="en-US" altLang="zh-CN" dirty="0">
                <a:latin typeface="Calibri" panose="020F0502020204030204" pitchFamily="34" charset="0"/>
                <a:cs typeface="Calibri" panose="020F0502020204030204" pitchFamily="34" charset="0"/>
              </a:rPr>
              <a:t>data at scale.</a:t>
            </a:r>
          </a:p>
        </p:txBody>
      </p:sp>
      <p:sp>
        <p:nvSpPr>
          <p:cNvPr id="16" name="Slide Number Placeholder 15">
            <a:extLst>
              <a:ext uri="{FF2B5EF4-FFF2-40B4-BE49-F238E27FC236}">
                <a16:creationId xmlns:a16="http://schemas.microsoft.com/office/drawing/2014/main" id="{4CFC9803-442C-4FF4-92AF-9BAE0BC09A8E}"/>
              </a:ext>
            </a:extLst>
          </p:cNvPr>
          <p:cNvSpPr>
            <a:spLocks noGrp="1"/>
          </p:cNvSpPr>
          <p:nvPr>
            <p:ph type="sldNum" sz="quarter" idx="12"/>
          </p:nvPr>
        </p:nvSpPr>
        <p:spPr>
          <a:xfrm>
            <a:off x="8864600" y="6356350"/>
            <a:ext cx="2743200" cy="365125"/>
          </a:xfrm>
        </p:spPr>
        <p:txBody>
          <a:bodyPr>
            <a:normAutofit/>
          </a:bodyPr>
          <a:lstStyle/>
          <a:p>
            <a:pPr>
              <a:spcAft>
                <a:spcPts val="600"/>
              </a:spcAft>
            </a:pPr>
            <a:fld id="{C399462D-D873-47C0-B287-693A0FDAC09B}" type="slidenum">
              <a:rPr lang="zh-CN" altLang="en-US">
                <a:solidFill>
                  <a:schemeClr val="tx1">
                    <a:lumMod val="75000"/>
                    <a:lumOff val="25000"/>
                  </a:schemeClr>
                </a:solidFill>
                <a:latin typeface="Calibri" panose="020F0502020204030204" pitchFamily="34" charset="0"/>
                <a:cs typeface="Calibri" panose="020F0502020204030204" pitchFamily="34" charset="0"/>
              </a:rPr>
              <a:pPr>
                <a:spcAft>
                  <a:spcPts val="600"/>
                </a:spcAft>
              </a:pPr>
              <a:t>4</a:t>
            </a:fld>
            <a:endParaRPr lang="zh-CN" altLang="en-US">
              <a:solidFill>
                <a:schemeClr val="tx1">
                  <a:lumMod val="75000"/>
                  <a:lumOff val="25000"/>
                </a:scheme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11733747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7F531-07E8-BD4D-B69C-89815AD29383}"/>
              </a:ext>
            </a:extLst>
          </p:cNvPr>
          <p:cNvSpPr>
            <a:spLocks noGrp="1"/>
          </p:cNvSpPr>
          <p:nvPr>
            <p:ph type="title"/>
          </p:nvPr>
        </p:nvSpPr>
        <p:spPr>
          <a:xfrm>
            <a:off x="657446" y="-26786"/>
            <a:ext cx="11269718" cy="1325563"/>
          </a:xfrm>
        </p:spPr>
        <p:txBody>
          <a:bodyPr vert="horz" lIns="91440" tIns="45720" rIns="91440" bIns="45720" rtlCol="0" anchor="ctr">
            <a:normAutofit/>
          </a:bodyPr>
          <a:lstStyle/>
          <a:p>
            <a:r>
              <a:rPr lang="en-US" sz="4000" b="1" dirty="0">
                <a:latin typeface="Calibri" panose="020F0502020204030204" pitchFamily="34" charset="0"/>
                <a:cs typeface="Calibri" panose="020F0502020204030204" pitchFamily="34" charset="0"/>
              </a:rPr>
              <a:t>How to find relevant documents for a query?</a:t>
            </a:r>
          </a:p>
        </p:txBody>
      </p:sp>
      <p:sp>
        <p:nvSpPr>
          <p:cNvPr id="5" name="Slide Number Placeholder 4">
            <a:extLst>
              <a:ext uri="{FF2B5EF4-FFF2-40B4-BE49-F238E27FC236}">
                <a16:creationId xmlns:a16="http://schemas.microsoft.com/office/drawing/2014/main" id="{2946AFE6-54B0-AC40-A6E7-3240B667E6C6}"/>
              </a:ext>
            </a:extLst>
          </p:cNvPr>
          <p:cNvSpPr>
            <a:spLocks noGrp="1"/>
          </p:cNvSpPr>
          <p:nvPr>
            <p:ph type="sldNum" sz="quarter" idx="12"/>
          </p:nvPr>
        </p:nvSpPr>
        <p:spPr/>
        <p:txBody>
          <a:bodyPr/>
          <a:lstStyle/>
          <a:p>
            <a:fld id="{C399462D-D873-47C0-B287-693A0FDAC09B}" type="slidenum">
              <a:rPr lang="zh-CN" altLang="en-US" smtClean="0">
                <a:latin typeface="Calibri" panose="020F0502020204030204" pitchFamily="34" charset="0"/>
                <a:cs typeface="Calibri" panose="020F0502020204030204" pitchFamily="34" charset="0"/>
              </a:rPr>
              <a:t>40</a:t>
            </a:fld>
            <a:endParaRPr lang="zh-CN" altLang="en-US" dirty="0">
              <a:latin typeface="Calibri" panose="020F0502020204030204" pitchFamily="34" charset="0"/>
              <a:cs typeface="Calibri" panose="020F0502020204030204" pitchFamily="34" charset="0"/>
            </a:endParaRPr>
          </a:p>
        </p:txBody>
      </p:sp>
      <p:sp>
        <p:nvSpPr>
          <p:cNvPr id="6" name="Rectangle 5">
            <a:extLst>
              <a:ext uri="{FF2B5EF4-FFF2-40B4-BE49-F238E27FC236}">
                <a16:creationId xmlns:a16="http://schemas.microsoft.com/office/drawing/2014/main" id="{6F27EC9F-092A-F709-E696-A185B12E22F7}"/>
              </a:ext>
            </a:extLst>
          </p:cNvPr>
          <p:cNvSpPr txBox="1">
            <a:spLocks noChangeArrowheads="1"/>
          </p:cNvSpPr>
          <p:nvPr/>
        </p:nvSpPr>
        <p:spPr>
          <a:xfrm>
            <a:off x="657446" y="998784"/>
            <a:ext cx="11020647" cy="46878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500"/>
              </a:spcBef>
            </a:pPr>
            <a:r>
              <a:rPr lang="en-US" altLang="en-US" dirty="0">
                <a:latin typeface="Calibri" panose="020F0502020204030204" pitchFamily="34" charset="0"/>
                <a:cs typeface="Calibri" panose="020F0502020204030204" pitchFamily="34" charset="0"/>
              </a:rPr>
              <a:t>By keyword matching</a:t>
            </a:r>
          </a:p>
          <a:p>
            <a:pPr lvl="1">
              <a:lnSpc>
                <a:spcPct val="100000"/>
              </a:lnSpc>
              <a:buFont typeface="Wingdings" panose="05000000000000000000" pitchFamily="2" charset="2"/>
              <a:buChar char="q"/>
            </a:pPr>
            <a:r>
              <a:rPr lang="en-US" altLang="en-US" sz="2000" dirty="0">
                <a:latin typeface="Calibri" panose="020F0502020204030204" pitchFamily="34" charset="0"/>
                <a:cs typeface="Calibri" panose="020F0502020204030204" pitchFamily="34" charset="0"/>
              </a:rPr>
              <a:t>Boolean model</a:t>
            </a:r>
          </a:p>
          <a:p>
            <a:pPr>
              <a:lnSpc>
                <a:spcPct val="100000"/>
              </a:lnSpc>
              <a:spcBef>
                <a:spcPts val="500"/>
              </a:spcBef>
            </a:pPr>
            <a:r>
              <a:rPr lang="en-US" altLang="en-US" dirty="0">
                <a:latin typeface="Calibri" panose="020F0502020204030204" pitchFamily="34" charset="0"/>
                <a:cs typeface="Calibri" panose="020F0502020204030204" pitchFamily="34" charset="0"/>
              </a:rPr>
              <a:t>By similarity</a:t>
            </a:r>
          </a:p>
          <a:p>
            <a:pPr lvl="1">
              <a:lnSpc>
                <a:spcPct val="100000"/>
              </a:lnSpc>
              <a:buFont typeface="Wingdings" panose="05000000000000000000" pitchFamily="2" charset="2"/>
              <a:buChar char="q"/>
            </a:pPr>
            <a:r>
              <a:rPr lang="en-US" altLang="en-US" sz="2000" dirty="0">
                <a:latin typeface="Calibri" panose="020F0502020204030204" pitchFamily="34" charset="0"/>
                <a:cs typeface="Calibri" panose="020F0502020204030204" pitchFamily="34" charset="0"/>
              </a:rPr>
              <a:t>Vector space model</a:t>
            </a:r>
          </a:p>
          <a:p>
            <a:pPr>
              <a:lnSpc>
                <a:spcPct val="100000"/>
              </a:lnSpc>
              <a:spcBef>
                <a:spcPts val="500"/>
              </a:spcBef>
            </a:pPr>
            <a:r>
              <a:rPr lang="en-US" altLang="en-US" dirty="0">
                <a:latin typeface="Calibri" panose="020F0502020204030204" pitchFamily="34" charset="0"/>
                <a:cs typeface="Calibri" panose="020F0502020204030204" pitchFamily="34" charset="0"/>
              </a:rPr>
              <a:t>By imaging how to write out a query</a:t>
            </a:r>
          </a:p>
          <a:p>
            <a:pPr lvl="1">
              <a:lnSpc>
                <a:spcPct val="100000"/>
              </a:lnSpc>
              <a:buFont typeface="Wingdings" panose="05000000000000000000" pitchFamily="2" charset="2"/>
              <a:buChar char="q"/>
            </a:pPr>
            <a:r>
              <a:rPr lang="en-US" altLang="en-US" sz="2000" dirty="0">
                <a:latin typeface="Calibri" panose="020F0502020204030204" pitchFamily="34" charset="0"/>
                <a:cs typeface="Calibri" panose="020F0502020204030204" pitchFamily="34" charset="0"/>
              </a:rPr>
              <a:t>How likely a query is written with this document in mind.</a:t>
            </a:r>
          </a:p>
          <a:p>
            <a:pPr lvl="1">
              <a:lnSpc>
                <a:spcPct val="100000"/>
              </a:lnSpc>
              <a:buFont typeface="Wingdings" panose="05000000000000000000" pitchFamily="2" charset="2"/>
              <a:buChar char="q"/>
            </a:pPr>
            <a:r>
              <a:rPr lang="en-US" altLang="en-US" sz="2000" dirty="0">
                <a:latin typeface="Calibri" panose="020F0502020204030204" pitchFamily="34" charset="0"/>
                <a:cs typeface="Calibri" panose="020F0502020204030204" pitchFamily="34" charset="0"/>
              </a:rPr>
              <a:t>Generate with some randomness</a:t>
            </a:r>
          </a:p>
          <a:p>
            <a:pPr lvl="1">
              <a:lnSpc>
                <a:spcPct val="100000"/>
              </a:lnSpc>
              <a:buFont typeface="Wingdings" panose="05000000000000000000" pitchFamily="2" charset="2"/>
              <a:buChar char="q"/>
            </a:pPr>
            <a:r>
              <a:rPr lang="en-US" altLang="en-US" sz="2000" dirty="0">
                <a:latin typeface="Calibri" panose="020F0502020204030204" pitchFamily="34" charset="0"/>
                <a:cs typeface="Calibri" panose="020F0502020204030204" pitchFamily="34" charset="0"/>
              </a:rPr>
              <a:t>Query generation language model</a:t>
            </a:r>
          </a:p>
          <a:p>
            <a:pPr>
              <a:lnSpc>
                <a:spcPct val="100000"/>
              </a:lnSpc>
              <a:spcBef>
                <a:spcPts val="500"/>
              </a:spcBef>
            </a:pPr>
            <a:r>
              <a:rPr lang="en-US" altLang="en-US" dirty="0">
                <a:latin typeface="Calibri" panose="020F0502020204030204" pitchFamily="34" charset="0"/>
                <a:cs typeface="Calibri" panose="020F0502020204030204" pitchFamily="34" charset="0"/>
              </a:rPr>
              <a:t>By trusting how other web pages think about the web page</a:t>
            </a:r>
          </a:p>
          <a:p>
            <a:pPr lvl="1">
              <a:lnSpc>
                <a:spcPct val="100000"/>
              </a:lnSpc>
              <a:buFont typeface="Wingdings" panose="05000000000000000000" pitchFamily="2" charset="2"/>
              <a:buChar char="q"/>
            </a:pPr>
            <a:r>
              <a:rPr lang="en-US" altLang="en-US" sz="2000" dirty="0" err="1">
                <a:latin typeface="Calibri" panose="020F0502020204030204" pitchFamily="34" charset="0"/>
                <a:cs typeface="Calibri" panose="020F0502020204030204" pitchFamily="34" charset="0"/>
              </a:rPr>
              <a:t>Pagerank</a:t>
            </a:r>
            <a:r>
              <a:rPr lang="en-US" altLang="en-US" sz="2000" dirty="0">
                <a:latin typeface="Calibri" panose="020F0502020204030204" pitchFamily="34" charset="0"/>
                <a:cs typeface="Calibri" panose="020F0502020204030204" pitchFamily="34" charset="0"/>
              </a:rPr>
              <a:t>, hits</a:t>
            </a:r>
          </a:p>
          <a:p>
            <a:pPr>
              <a:lnSpc>
                <a:spcPct val="100000"/>
              </a:lnSpc>
              <a:spcBef>
                <a:spcPts val="500"/>
              </a:spcBef>
            </a:pPr>
            <a:r>
              <a:rPr lang="en-US" altLang="en-US" dirty="0">
                <a:latin typeface="Calibri" panose="020F0502020204030204" pitchFamily="34" charset="0"/>
                <a:cs typeface="Calibri" panose="020F0502020204030204" pitchFamily="34" charset="0"/>
              </a:rPr>
              <a:t>By trusting how other people find relevant documents for the same or similar query</a:t>
            </a:r>
          </a:p>
          <a:p>
            <a:pPr lvl="1">
              <a:lnSpc>
                <a:spcPct val="100000"/>
              </a:lnSpc>
              <a:buFont typeface="Wingdings" panose="05000000000000000000" pitchFamily="2" charset="2"/>
              <a:buChar char="q"/>
            </a:pPr>
            <a:r>
              <a:rPr lang="en-US" altLang="en-US" sz="2000" dirty="0">
                <a:latin typeface="Calibri" panose="020F0502020204030204" pitchFamily="34" charset="0"/>
                <a:cs typeface="Calibri" panose="020F0502020204030204" pitchFamily="34" charset="0"/>
              </a:rPr>
              <a:t>Learning to rank</a:t>
            </a:r>
            <a:endParaRPr lang="en-US" altLang="en-US" sz="1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24437011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7F531-07E8-BD4D-B69C-89815AD29383}"/>
              </a:ext>
            </a:extLst>
          </p:cNvPr>
          <p:cNvSpPr>
            <a:spLocks noGrp="1"/>
          </p:cNvSpPr>
          <p:nvPr>
            <p:ph type="title"/>
          </p:nvPr>
        </p:nvSpPr>
        <p:spPr>
          <a:xfrm>
            <a:off x="657446" y="-26786"/>
            <a:ext cx="11269718" cy="1325563"/>
          </a:xfrm>
        </p:spPr>
        <p:txBody>
          <a:bodyPr vert="horz" lIns="91440" tIns="45720" rIns="91440" bIns="45720" rtlCol="0" anchor="ctr">
            <a:normAutofit/>
          </a:bodyPr>
          <a:lstStyle/>
          <a:p>
            <a:r>
              <a:rPr lang="en-US" sz="4000" b="1" dirty="0">
                <a:latin typeface="Calibri" panose="020F0502020204030204" pitchFamily="34" charset="0"/>
                <a:cs typeface="Calibri" panose="020F0502020204030204" pitchFamily="34" charset="0"/>
              </a:rPr>
              <a:t>Recommender systems</a:t>
            </a:r>
          </a:p>
        </p:txBody>
      </p:sp>
      <p:sp>
        <p:nvSpPr>
          <p:cNvPr id="5" name="Slide Number Placeholder 4">
            <a:extLst>
              <a:ext uri="{FF2B5EF4-FFF2-40B4-BE49-F238E27FC236}">
                <a16:creationId xmlns:a16="http://schemas.microsoft.com/office/drawing/2014/main" id="{2946AFE6-54B0-AC40-A6E7-3240B667E6C6}"/>
              </a:ext>
            </a:extLst>
          </p:cNvPr>
          <p:cNvSpPr>
            <a:spLocks noGrp="1"/>
          </p:cNvSpPr>
          <p:nvPr>
            <p:ph type="sldNum" sz="quarter" idx="12"/>
          </p:nvPr>
        </p:nvSpPr>
        <p:spPr/>
        <p:txBody>
          <a:bodyPr/>
          <a:lstStyle/>
          <a:p>
            <a:fld id="{C399462D-D873-47C0-B287-693A0FDAC09B}" type="slidenum">
              <a:rPr lang="zh-CN" altLang="en-US" smtClean="0">
                <a:latin typeface="Calibri" panose="020F0502020204030204" pitchFamily="34" charset="0"/>
                <a:cs typeface="Calibri" panose="020F0502020204030204" pitchFamily="34" charset="0"/>
              </a:rPr>
              <a:t>41</a:t>
            </a:fld>
            <a:endParaRPr lang="zh-CN" altLang="en-US" dirty="0">
              <a:latin typeface="Calibri" panose="020F0502020204030204" pitchFamily="34" charset="0"/>
              <a:cs typeface="Calibri" panose="020F0502020204030204" pitchFamily="34" charset="0"/>
            </a:endParaRPr>
          </a:p>
        </p:txBody>
      </p:sp>
      <p:sp>
        <p:nvSpPr>
          <p:cNvPr id="3" name="Rectangle 5">
            <a:extLst>
              <a:ext uri="{FF2B5EF4-FFF2-40B4-BE49-F238E27FC236}">
                <a16:creationId xmlns:a16="http://schemas.microsoft.com/office/drawing/2014/main" id="{14AD193D-C751-984B-CD01-588E34345676}"/>
              </a:ext>
            </a:extLst>
          </p:cNvPr>
          <p:cNvSpPr txBox="1">
            <a:spLocks noChangeArrowheads="1"/>
          </p:cNvSpPr>
          <p:nvPr/>
        </p:nvSpPr>
        <p:spPr>
          <a:xfrm>
            <a:off x="657447" y="925567"/>
            <a:ext cx="10963535" cy="46878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spcBef>
                <a:spcPts val="500"/>
              </a:spcBef>
            </a:pPr>
            <a:r>
              <a:rPr lang="en-US" altLang="en-US" dirty="0">
                <a:latin typeface="Calibri" panose="020F0502020204030204" pitchFamily="34" charset="0"/>
                <a:cs typeface="Calibri" panose="020F0502020204030204" pitchFamily="34" charset="0"/>
              </a:rPr>
              <a:t>Recommender systems: a subclass of information filtering system that provide </a:t>
            </a:r>
            <a:r>
              <a:rPr lang="en-US" altLang="en-US" dirty="0">
                <a:solidFill>
                  <a:srgbClr val="C00000"/>
                </a:solidFill>
                <a:latin typeface="Calibri" panose="020F0502020204030204" pitchFamily="34" charset="0"/>
                <a:cs typeface="Calibri" panose="020F0502020204030204" pitchFamily="34" charset="0"/>
              </a:rPr>
              <a:t>suggestions for items</a:t>
            </a:r>
            <a:r>
              <a:rPr lang="en-US" altLang="en-US" dirty="0">
                <a:latin typeface="Calibri" panose="020F0502020204030204" pitchFamily="34" charset="0"/>
                <a:cs typeface="Calibri" panose="020F0502020204030204" pitchFamily="34" charset="0"/>
              </a:rPr>
              <a:t> that are most </a:t>
            </a:r>
            <a:r>
              <a:rPr lang="en-US" altLang="en-US" dirty="0">
                <a:solidFill>
                  <a:srgbClr val="C00000"/>
                </a:solidFill>
                <a:latin typeface="Calibri" panose="020F0502020204030204" pitchFamily="34" charset="0"/>
                <a:cs typeface="Calibri" panose="020F0502020204030204" pitchFamily="34" charset="0"/>
              </a:rPr>
              <a:t>pertinent (of interest)</a:t>
            </a:r>
            <a:r>
              <a:rPr lang="en-US" altLang="en-US" dirty="0">
                <a:latin typeface="Calibri" panose="020F0502020204030204" pitchFamily="34" charset="0"/>
                <a:cs typeface="Calibri" panose="020F0502020204030204" pitchFamily="34" charset="0"/>
              </a:rPr>
              <a:t> to a </a:t>
            </a:r>
            <a:r>
              <a:rPr lang="en-US" altLang="en-US" dirty="0">
                <a:solidFill>
                  <a:srgbClr val="C00000"/>
                </a:solidFill>
                <a:latin typeface="Calibri" panose="020F0502020204030204" pitchFamily="34" charset="0"/>
                <a:cs typeface="Calibri" panose="020F0502020204030204" pitchFamily="34" charset="0"/>
              </a:rPr>
              <a:t>particular user</a:t>
            </a:r>
            <a:r>
              <a:rPr lang="en-US" altLang="en-US" dirty="0">
                <a:latin typeface="Calibri" panose="020F0502020204030204" pitchFamily="34" charset="0"/>
                <a:cs typeface="Calibri" panose="020F0502020204030204" pitchFamily="34" charset="0"/>
              </a:rPr>
              <a:t>.</a:t>
            </a:r>
          </a:p>
        </p:txBody>
      </p:sp>
      <p:pic>
        <p:nvPicPr>
          <p:cNvPr id="6146" name="Picture 2" descr="Electronics | Free Full-Text | A Survey of Recommendation Systems:  Recommendation Models, Techniques, and Application Fields | HTML">
            <a:extLst>
              <a:ext uri="{FF2B5EF4-FFF2-40B4-BE49-F238E27FC236}">
                <a16:creationId xmlns:a16="http://schemas.microsoft.com/office/drawing/2014/main" id="{1CB6152B-0799-7461-4DD5-E69639E6BA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9299" y="3256039"/>
            <a:ext cx="6600058" cy="293994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1" descr="page2image4016992">
            <a:extLst>
              <a:ext uri="{FF2B5EF4-FFF2-40B4-BE49-F238E27FC236}">
                <a16:creationId xmlns:a16="http://schemas.microsoft.com/office/drawing/2014/main" id="{E867D90A-4D43-863A-7C48-2A121C40FF5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7338" t="21045" r="5672"/>
          <a:stretch/>
        </p:blipFill>
        <p:spPr bwMode="auto">
          <a:xfrm>
            <a:off x="7257505" y="3391026"/>
            <a:ext cx="4870866" cy="28049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780444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Inside recommendations: how a recommender system recommends | by Sciforce |  Sciforce | Medium">
            <a:extLst>
              <a:ext uri="{FF2B5EF4-FFF2-40B4-BE49-F238E27FC236}">
                <a16:creationId xmlns:a16="http://schemas.microsoft.com/office/drawing/2014/main" id="{237DE659-002C-F94E-AB39-BCD083C4F28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4820" b="42449"/>
          <a:stretch/>
        </p:blipFill>
        <p:spPr bwMode="auto">
          <a:xfrm>
            <a:off x="5234170" y="3612585"/>
            <a:ext cx="6194767" cy="296361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8A17F531-07E8-BD4D-B69C-89815AD29383}"/>
              </a:ext>
            </a:extLst>
          </p:cNvPr>
          <p:cNvSpPr>
            <a:spLocks noGrp="1"/>
          </p:cNvSpPr>
          <p:nvPr>
            <p:ph type="title"/>
          </p:nvPr>
        </p:nvSpPr>
        <p:spPr>
          <a:xfrm>
            <a:off x="657446" y="-26786"/>
            <a:ext cx="11269718" cy="1325563"/>
          </a:xfrm>
        </p:spPr>
        <p:txBody>
          <a:bodyPr vert="horz" lIns="91440" tIns="45720" rIns="91440" bIns="45720" rtlCol="0" anchor="ctr">
            <a:normAutofit/>
          </a:bodyPr>
          <a:lstStyle/>
          <a:p>
            <a:r>
              <a:rPr lang="en-US" sz="4000" b="1" dirty="0">
                <a:latin typeface="Calibri" panose="020F0502020204030204" pitchFamily="34" charset="0"/>
                <a:cs typeface="Calibri" panose="020F0502020204030204" pitchFamily="34" charset="0"/>
              </a:rPr>
              <a:t>Collaborative filtering</a:t>
            </a:r>
          </a:p>
        </p:txBody>
      </p:sp>
      <p:sp>
        <p:nvSpPr>
          <p:cNvPr id="5" name="Slide Number Placeholder 4">
            <a:extLst>
              <a:ext uri="{FF2B5EF4-FFF2-40B4-BE49-F238E27FC236}">
                <a16:creationId xmlns:a16="http://schemas.microsoft.com/office/drawing/2014/main" id="{2946AFE6-54B0-AC40-A6E7-3240B667E6C6}"/>
              </a:ext>
            </a:extLst>
          </p:cNvPr>
          <p:cNvSpPr>
            <a:spLocks noGrp="1"/>
          </p:cNvSpPr>
          <p:nvPr>
            <p:ph type="sldNum" sz="quarter" idx="12"/>
          </p:nvPr>
        </p:nvSpPr>
        <p:spPr/>
        <p:txBody>
          <a:bodyPr/>
          <a:lstStyle/>
          <a:p>
            <a:fld id="{C399462D-D873-47C0-B287-693A0FDAC09B}" type="slidenum">
              <a:rPr lang="zh-CN" altLang="en-US" smtClean="0">
                <a:latin typeface="Calibri" panose="020F0502020204030204" pitchFamily="34" charset="0"/>
                <a:cs typeface="Calibri" panose="020F0502020204030204" pitchFamily="34" charset="0"/>
              </a:rPr>
              <a:t>42</a:t>
            </a:fld>
            <a:endParaRPr lang="zh-CN" altLang="en-US" dirty="0">
              <a:latin typeface="Calibri" panose="020F0502020204030204" pitchFamily="34" charset="0"/>
              <a:cs typeface="Calibri" panose="020F0502020204030204" pitchFamily="34" charset="0"/>
            </a:endParaRPr>
          </a:p>
        </p:txBody>
      </p:sp>
      <p:sp>
        <p:nvSpPr>
          <p:cNvPr id="3" name="Rectangle 5">
            <a:extLst>
              <a:ext uri="{FF2B5EF4-FFF2-40B4-BE49-F238E27FC236}">
                <a16:creationId xmlns:a16="http://schemas.microsoft.com/office/drawing/2014/main" id="{14AD193D-C751-984B-CD01-588E34345676}"/>
              </a:ext>
            </a:extLst>
          </p:cNvPr>
          <p:cNvSpPr txBox="1">
            <a:spLocks noChangeArrowheads="1"/>
          </p:cNvSpPr>
          <p:nvPr/>
        </p:nvSpPr>
        <p:spPr>
          <a:xfrm>
            <a:off x="657447" y="1298777"/>
            <a:ext cx="7038808" cy="46878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spcBef>
                <a:spcPts val="500"/>
              </a:spcBef>
            </a:pPr>
            <a:r>
              <a:rPr lang="en-US" altLang="en-US" sz="2400" dirty="0">
                <a:latin typeface="Calibri" panose="020F0502020204030204" pitchFamily="34" charset="0"/>
                <a:cs typeface="Calibri" panose="020F0502020204030204" pitchFamily="34" charset="0"/>
              </a:rPr>
              <a:t>Item/User based collaborative filtering: find </a:t>
            </a:r>
            <a:r>
              <a:rPr lang="en-US" altLang="en-US" sz="2400" dirty="0">
                <a:solidFill>
                  <a:srgbClr val="C00000"/>
                </a:solidFill>
                <a:latin typeface="Calibri" panose="020F0502020204030204" pitchFamily="34" charset="0"/>
                <a:cs typeface="Calibri" panose="020F0502020204030204" pitchFamily="34" charset="0"/>
              </a:rPr>
              <a:t>similar items/users and recommend similar items</a:t>
            </a:r>
            <a:r>
              <a:rPr lang="en-US" altLang="en-US" sz="2400" dirty="0">
                <a:latin typeface="Calibri" panose="020F0502020204030204" pitchFamily="34" charset="0"/>
                <a:cs typeface="Calibri" panose="020F0502020204030204" pitchFamily="34" charset="0"/>
              </a:rPr>
              <a:t>.</a:t>
            </a:r>
          </a:p>
          <a:p>
            <a:pPr>
              <a:lnSpc>
                <a:spcPct val="150000"/>
              </a:lnSpc>
              <a:spcBef>
                <a:spcPts val="500"/>
              </a:spcBef>
            </a:pPr>
            <a:r>
              <a:rPr lang="en-US" altLang="en-US" sz="2400" dirty="0">
                <a:latin typeface="Calibri" panose="020F0502020204030204" pitchFamily="34" charset="0"/>
                <a:cs typeface="Calibri" panose="020F0502020204030204" pitchFamily="34" charset="0"/>
              </a:rPr>
              <a:t>Matrix factorization: represent each item and user as an embedding vector and calculate their preference score (e.g., inner product).</a:t>
            </a:r>
          </a:p>
        </p:txBody>
      </p:sp>
      <p:grpSp>
        <p:nvGrpSpPr>
          <p:cNvPr id="21" name="Group 20">
            <a:extLst>
              <a:ext uri="{FF2B5EF4-FFF2-40B4-BE49-F238E27FC236}">
                <a16:creationId xmlns:a16="http://schemas.microsoft.com/office/drawing/2014/main" id="{3392F6E3-5778-ABDB-EACB-652388E234D7}"/>
              </a:ext>
            </a:extLst>
          </p:cNvPr>
          <p:cNvGrpSpPr/>
          <p:nvPr/>
        </p:nvGrpSpPr>
        <p:grpSpPr>
          <a:xfrm>
            <a:off x="6599002" y="319088"/>
            <a:ext cx="5451169" cy="2282766"/>
            <a:chOff x="4041000" y="2808558"/>
            <a:chExt cx="7493553" cy="3344374"/>
          </a:xfrm>
        </p:grpSpPr>
        <p:sp>
          <p:nvSpPr>
            <p:cNvPr id="6" name="椭圆 3">
              <a:extLst>
                <a:ext uri="{FF2B5EF4-FFF2-40B4-BE49-F238E27FC236}">
                  <a16:creationId xmlns:a16="http://schemas.microsoft.com/office/drawing/2014/main" id="{86B863A3-FC94-8381-5597-1D7F8BE24269}"/>
                </a:ext>
              </a:extLst>
            </p:cNvPr>
            <p:cNvSpPr/>
            <p:nvPr/>
          </p:nvSpPr>
          <p:spPr>
            <a:xfrm>
              <a:off x="8106271" y="2808558"/>
              <a:ext cx="1707515" cy="77503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 altLang="zh-CN" sz="900" b="0" i="0" dirty="0">
                  <a:solidFill>
                    <a:srgbClr val="121212"/>
                  </a:solidFill>
                  <a:effectLst/>
                  <a:latin typeface="Times New Roman" panose="02020603050405020304" pitchFamily="18" charset="0"/>
                  <a:cs typeface="Times New Roman" panose="02020603050405020304" pitchFamily="18" charset="0"/>
                </a:rPr>
                <a:t>collaborative filtering</a:t>
              </a:r>
              <a:endParaRPr kumimoji="1" lang="zh-CN" altLang="en-US" sz="900" dirty="0">
                <a:latin typeface="Times New Roman" panose="02020603050405020304" pitchFamily="18" charset="0"/>
                <a:cs typeface="Times New Roman" panose="02020603050405020304" pitchFamily="18" charset="0"/>
              </a:endParaRPr>
            </a:p>
          </p:txBody>
        </p:sp>
        <p:sp>
          <p:nvSpPr>
            <p:cNvPr id="8" name="椭圆 5">
              <a:extLst>
                <a:ext uri="{FF2B5EF4-FFF2-40B4-BE49-F238E27FC236}">
                  <a16:creationId xmlns:a16="http://schemas.microsoft.com/office/drawing/2014/main" id="{129AAB65-B94B-2394-C687-811F3C98925D}"/>
                </a:ext>
              </a:extLst>
            </p:cNvPr>
            <p:cNvSpPr/>
            <p:nvPr/>
          </p:nvSpPr>
          <p:spPr>
            <a:xfrm>
              <a:off x="5966004" y="4042827"/>
              <a:ext cx="1707515" cy="77503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 altLang="zh-CN" sz="900" b="0" i="0" dirty="0">
                  <a:solidFill>
                    <a:srgbClr val="121212"/>
                  </a:solidFill>
                  <a:effectLst/>
                  <a:latin typeface="Times New Roman" panose="02020603050405020304" pitchFamily="18" charset="0"/>
                  <a:cs typeface="Times New Roman" panose="02020603050405020304" pitchFamily="18" charset="0"/>
                </a:rPr>
                <a:t>neighborhood methods</a:t>
              </a:r>
              <a:endParaRPr kumimoji="1" lang="zh-CN" altLang="en-US" sz="900" dirty="0">
                <a:latin typeface="Times New Roman" panose="02020603050405020304" pitchFamily="18" charset="0"/>
                <a:cs typeface="Times New Roman" panose="02020603050405020304" pitchFamily="18" charset="0"/>
              </a:endParaRPr>
            </a:p>
          </p:txBody>
        </p:sp>
        <p:sp>
          <p:nvSpPr>
            <p:cNvPr id="9" name="椭圆 6">
              <a:extLst>
                <a:ext uri="{FF2B5EF4-FFF2-40B4-BE49-F238E27FC236}">
                  <a16:creationId xmlns:a16="http://schemas.microsoft.com/office/drawing/2014/main" id="{A5715C46-AAAF-3122-DCDF-9C24CC256ECB}"/>
                </a:ext>
              </a:extLst>
            </p:cNvPr>
            <p:cNvSpPr/>
            <p:nvPr/>
          </p:nvSpPr>
          <p:spPr>
            <a:xfrm>
              <a:off x="9826805" y="4149821"/>
              <a:ext cx="1707515" cy="77503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 altLang="zh-CN" sz="900" b="0" i="0" dirty="0">
                  <a:solidFill>
                    <a:srgbClr val="121212"/>
                  </a:solidFill>
                  <a:effectLst/>
                  <a:latin typeface="Times New Roman" panose="02020603050405020304" pitchFamily="18" charset="0"/>
                  <a:cs typeface="Times New Roman" panose="02020603050405020304" pitchFamily="18" charset="0"/>
                </a:rPr>
                <a:t>latent factor</a:t>
              </a:r>
              <a:br>
                <a:rPr lang="en" altLang="zh-CN" sz="900" dirty="0">
                  <a:latin typeface="Times New Roman" panose="02020603050405020304" pitchFamily="18" charset="0"/>
                  <a:cs typeface="Times New Roman" panose="02020603050405020304" pitchFamily="18" charset="0"/>
                </a:rPr>
              </a:br>
              <a:r>
                <a:rPr lang="en" altLang="zh-CN" sz="900" b="0" i="0" dirty="0">
                  <a:solidFill>
                    <a:srgbClr val="121212"/>
                  </a:solidFill>
                  <a:effectLst/>
                  <a:latin typeface="Times New Roman" panose="02020603050405020304" pitchFamily="18" charset="0"/>
                  <a:cs typeface="Times New Roman" panose="02020603050405020304" pitchFamily="18" charset="0"/>
                </a:rPr>
                <a:t>models</a:t>
              </a:r>
              <a:endParaRPr kumimoji="1" lang="zh-CN" altLang="en-US" sz="900" dirty="0">
                <a:latin typeface="Times New Roman" panose="02020603050405020304" pitchFamily="18" charset="0"/>
                <a:cs typeface="Times New Roman" panose="02020603050405020304" pitchFamily="18" charset="0"/>
              </a:endParaRPr>
            </a:p>
          </p:txBody>
        </p:sp>
        <p:sp>
          <p:nvSpPr>
            <p:cNvPr id="10" name="椭圆 7">
              <a:extLst>
                <a:ext uri="{FF2B5EF4-FFF2-40B4-BE49-F238E27FC236}">
                  <a16:creationId xmlns:a16="http://schemas.microsoft.com/office/drawing/2014/main" id="{6577FCF7-D8B1-7C20-2E4E-E53F380C095F}"/>
                </a:ext>
              </a:extLst>
            </p:cNvPr>
            <p:cNvSpPr/>
            <p:nvPr/>
          </p:nvSpPr>
          <p:spPr>
            <a:xfrm>
              <a:off x="4041000" y="5309095"/>
              <a:ext cx="2216151" cy="77503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zh-CN" sz="900" dirty="0">
                  <a:latin typeface="Times New Roman" panose="02020603050405020304" pitchFamily="18" charset="0"/>
                  <a:cs typeface="Times New Roman" panose="02020603050405020304" pitchFamily="18" charset="0"/>
                </a:rPr>
                <a:t>Item based </a:t>
              </a:r>
              <a:r>
                <a:rPr lang="en" altLang="zh-CN" sz="900" b="0" i="0" dirty="0">
                  <a:solidFill>
                    <a:srgbClr val="121212"/>
                  </a:solidFill>
                  <a:effectLst/>
                  <a:latin typeface="Times New Roman" panose="02020603050405020304" pitchFamily="18" charset="0"/>
                  <a:cs typeface="Times New Roman" panose="02020603050405020304" pitchFamily="18" charset="0"/>
                </a:rPr>
                <a:t>collaborative filtering</a:t>
              </a:r>
              <a:endParaRPr kumimoji="1" lang="zh-CN" altLang="en-US" sz="900" dirty="0">
                <a:latin typeface="Times New Roman" panose="02020603050405020304" pitchFamily="18" charset="0"/>
                <a:cs typeface="Times New Roman" panose="02020603050405020304" pitchFamily="18" charset="0"/>
              </a:endParaRPr>
            </a:p>
          </p:txBody>
        </p:sp>
        <p:sp>
          <p:nvSpPr>
            <p:cNvPr id="11" name="椭圆 8">
              <a:extLst>
                <a:ext uri="{FF2B5EF4-FFF2-40B4-BE49-F238E27FC236}">
                  <a16:creationId xmlns:a16="http://schemas.microsoft.com/office/drawing/2014/main" id="{7BE3A005-9C24-5D6D-BD72-732907D23106}"/>
                </a:ext>
              </a:extLst>
            </p:cNvPr>
            <p:cNvSpPr/>
            <p:nvPr/>
          </p:nvSpPr>
          <p:spPr>
            <a:xfrm>
              <a:off x="6746102" y="5271015"/>
              <a:ext cx="2094230" cy="77503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zh-CN" sz="900" dirty="0">
                  <a:latin typeface="Times New Roman" panose="02020603050405020304" pitchFamily="18" charset="0"/>
                  <a:cs typeface="Times New Roman" panose="02020603050405020304" pitchFamily="18" charset="0"/>
                </a:rPr>
                <a:t>User based </a:t>
              </a:r>
              <a:r>
                <a:rPr lang="en" altLang="zh-CN" sz="900" b="0" i="0" dirty="0">
                  <a:solidFill>
                    <a:srgbClr val="121212"/>
                  </a:solidFill>
                  <a:effectLst/>
                  <a:latin typeface="Times New Roman" panose="02020603050405020304" pitchFamily="18" charset="0"/>
                  <a:cs typeface="Times New Roman" panose="02020603050405020304" pitchFamily="18" charset="0"/>
                </a:rPr>
                <a:t>collaborative filtering</a:t>
              </a:r>
              <a:endParaRPr kumimoji="1" lang="zh-CN" altLang="en-US" sz="900" dirty="0">
                <a:latin typeface="Times New Roman" panose="02020603050405020304" pitchFamily="18" charset="0"/>
                <a:cs typeface="Times New Roman" panose="02020603050405020304" pitchFamily="18" charset="0"/>
              </a:endParaRPr>
            </a:p>
          </p:txBody>
        </p:sp>
        <p:sp>
          <p:nvSpPr>
            <p:cNvPr id="12" name="椭圆 9">
              <a:extLst>
                <a:ext uri="{FF2B5EF4-FFF2-40B4-BE49-F238E27FC236}">
                  <a16:creationId xmlns:a16="http://schemas.microsoft.com/office/drawing/2014/main" id="{5E0A845D-EBE8-790C-4BD9-14173904B4D5}"/>
                </a:ext>
              </a:extLst>
            </p:cNvPr>
            <p:cNvSpPr/>
            <p:nvPr/>
          </p:nvSpPr>
          <p:spPr>
            <a:xfrm>
              <a:off x="9827038" y="5377895"/>
              <a:ext cx="1707515" cy="77503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 altLang="zh-CN" sz="900" b="0" i="0" dirty="0">
                  <a:solidFill>
                    <a:srgbClr val="222222"/>
                  </a:solidFill>
                  <a:effectLst/>
                  <a:latin typeface="Times New Roman" panose="02020603050405020304" pitchFamily="18" charset="0"/>
                  <a:cs typeface="Times New Roman" panose="02020603050405020304" pitchFamily="18" charset="0"/>
                </a:rPr>
                <a:t>Matrix factorization</a:t>
              </a:r>
              <a:endParaRPr kumimoji="1" lang="zh-CN" altLang="en-US" sz="900" dirty="0">
                <a:latin typeface="Times New Roman" panose="02020603050405020304" pitchFamily="18" charset="0"/>
                <a:cs typeface="Times New Roman" panose="02020603050405020304" pitchFamily="18" charset="0"/>
              </a:endParaRPr>
            </a:p>
          </p:txBody>
        </p:sp>
        <p:cxnSp>
          <p:nvCxnSpPr>
            <p:cNvPr id="16" name="直线箭头连接符 13">
              <a:extLst>
                <a:ext uri="{FF2B5EF4-FFF2-40B4-BE49-F238E27FC236}">
                  <a16:creationId xmlns:a16="http://schemas.microsoft.com/office/drawing/2014/main" id="{A963F93A-4CEB-5CF3-DC60-A9747C7481D9}"/>
                </a:ext>
              </a:extLst>
            </p:cNvPr>
            <p:cNvCxnSpPr>
              <a:cxnSpLocks/>
              <a:stCxn id="6" idx="5"/>
              <a:endCxn id="9" idx="1"/>
            </p:cNvCxnSpPr>
            <p:nvPr/>
          </p:nvCxnSpPr>
          <p:spPr>
            <a:xfrm>
              <a:off x="9563726" y="3470093"/>
              <a:ext cx="513139" cy="79323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线箭头连接符 14">
              <a:extLst>
                <a:ext uri="{FF2B5EF4-FFF2-40B4-BE49-F238E27FC236}">
                  <a16:creationId xmlns:a16="http://schemas.microsoft.com/office/drawing/2014/main" id="{00CADD30-A7CE-57D7-9EFC-0E5CFF9E9768}"/>
                </a:ext>
              </a:extLst>
            </p:cNvPr>
            <p:cNvCxnSpPr>
              <a:cxnSpLocks/>
              <a:stCxn id="6" idx="3"/>
              <a:endCxn id="8" idx="7"/>
            </p:cNvCxnSpPr>
            <p:nvPr/>
          </p:nvCxnSpPr>
          <p:spPr>
            <a:xfrm flipH="1">
              <a:off x="7423459" y="3470093"/>
              <a:ext cx="932872" cy="686236"/>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线箭头连接符 15">
              <a:extLst>
                <a:ext uri="{FF2B5EF4-FFF2-40B4-BE49-F238E27FC236}">
                  <a16:creationId xmlns:a16="http://schemas.microsoft.com/office/drawing/2014/main" id="{4951B8E3-7004-488C-F5DD-7EC875E4490C}"/>
                </a:ext>
              </a:extLst>
            </p:cNvPr>
            <p:cNvCxnSpPr>
              <a:cxnSpLocks/>
              <a:stCxn id="8" idx="3"/>
              <a:endCxn id="10" idx="0"/>
            </p:cNvCxnSpPr>
            <p:nvPr/>
          </p:nvCxnSpPr>
          <p:spPr>
            <a:xfrm flipH="1">
              <a:off x="5149076" y="4704362"/>
              <a:ext cx="1066988" cy="60473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线箭头连接符 16">
              <a:extLst>
                <a:ext uri="{FF2B5EF4-FFF2-40B4-BE49-F238E27FC236}">
                  <a16:creationId xmlns:a16="http://schemas.microsoft.com/office/drawing/2014/main" id="{2372226F-B1BF-CDC8-5E3B-FC29EC19554F}"/>
                </a:ext>
              </a:extLst>
            </p:cNvPr>
            <p:cNvCxnSpPr>
              <a:cxnSpLocks/>
              <a:stCxn id="8" idx="5"/>
              <a:endCxn id="11" idx="0"/>
            </p:cNvCxnSpPr>
            <p:nvPr/>
          </p:nvCxnSpPr>
          <p:spPr>
            <a:xfrm>
              <a:off x="7423459" y="4704362"/>
              <a:ext cx="369758" cy="56665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线箭头连接符 17">
              <a:extLst>
                <a:ext uri="{FF2B5EF4-FFF2-40B4-BE49-F238E27FC236}">
                  <a16:creationId xmlns:a16="http://schemas.microsoft.com/office/drawing/2014/main" id="{D3355B97-51B8-9273-F182-5B6ED0EB3D33}"/>
                </a:ext>
              </a:extLst>
            </p:cNvPr>
            <p:cNvCxnSpPr>
              <a:cxnSpLocks/>
              <a:stCxn id="9" idx="4"/>
              <a:endCxn id="12" idx="0"/>
            </p:cNvCxnSpPr>
            <p:nvPr/>
          </p:nvCxnSpPr>
          <p:spPr>
            <a:xfrm>
              <a:off x="10680563" y="4924858"/>
              <a:ext cx="233" cy="453037"/>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3" name="TextBox 22">
            <a:extLst>
              <a:ext uri="{FF2B5EF4-FFF2-40B4-BE49-F238E27FC236}">
                <a16:creationId xmlns:a16="http://schemas.microsoft.com/office/drawing/2014/main" id="{C57A4C74-A845-77D7-D995-AF9C3E1F7D8C}"/>
              </a:ext>
            </a:extLst>
          </p:cNvPr>
          <p:cNvSpPr txBox="1"/>
          <p:nvPr/>
        </p:nvSpPr>
        <p:spPr>
          <a:xfrm>
            <a:off x="396719" y="5119038"/>
            <a:ext cx="5098180" cy="880369"/>
          </a:xfrm>
          <a:prstGeom prst="rect">
            <a:avLst/>
          </a:prstGeom>
          <a:noFill/>
        </p:spPr>
        <p:txBody>
          <a:bodyPr wrap="square">
            <a:spAutoFit/>
          </a:bodyPr>
          <a:lstStyle/>
          <a:p>
            <a:pPr>
              <a:lnSpc>
                <a:spcPct val="150000"/>
              </a:lnSpc>
              <a:spcBef>
                <a:spcPts val="500"/>
              </a:spcBef>
            </a:pPr>
            <a:r>
              <a:rPr lang="en-US" altLang="en-US" sz="1800" dirty="0">
                <a:latin typeface="Calibri" panose="020F0502020204030204" pitchFamily="34" charset="0"/>
                <a:cs typeface="Calibri" panose="020F0502020204030204" pitchFamily="34" charset="0"/>
              </a:rPr>
              <a:t>A user/An item profile is a collection of settings and information associated with a user/an item.</a:t>
            </a:r>
          </a:p>
        </p:txBody>
      </p:sp>
    </p:spTree>
    <p:extLst>
      <p:ext uri="{BB962C8B-B14F-4D97-AF65-F5344CB8AC3E}">
        <p14:creationId xmlns:p14="http://schemas.microsoft.com/office/powerpoint/2010/main" val="30512499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231C0B4-1CDA-FB30-47DE-FA602665EB94}"/>
              </a:ext>
            </a:extLst>
          </p:cNvPr>
          <p:cNvPicPr>
            <a:picLocks noChangeAspect="1"/>
          </p:cNvPicPr>
          <p:nvPr/>
        </p:nvPicPr>
        <p:blipFill>
          <a:blip r:embed="rId3"/>
          <a:stretch>
            <a:fillRect/>
          </a:stretch>
        </p:blipFill>
        <p:spPr>
          <a:xfrm>
            <a:off x="8623300" y="3495448"/>
            <a:ext cx="3568700" cy="3263900"/>
          </a:xfrm>
          <a:prstGeom prst="rect">
            <a:avLst/>
          </a:prstGeom>
        </p:spPr>
      </p:pic>
      <p:sp>
        <p:nvSpPr>
          <p:cNvPr id="2" name="Title 1">
            <a:extLst>
              <a:ext uri="{FF2B5EF4-FFF2-40B4-BE49-F238E27FC236}">
                <a16:creationId xmlns:a16="http://schemas.microsoft.com/office/drawing/2014/main" id="{8A17F531-07E8-BD4D-B69C-89815AD29383}"/>
              </a:ext>
            </a:extLst>
          </p:cNvPr>
          <p:cNvSpPr>
            <a:spLocks noGrp="1"/>
          </p:cNvSpPr>
          <p:nvPr>
            <p:ph type="title"/>
          </p:nvPr>
        </p:nvSpPr>
        <p:spPr>
          <a:xfrm>
            <a:off x="657446" y="-26786"/>
            <a:ext cx="11269718" cy="1325563"/>
          </a:xfrm>
        </p:spPr>
        <p:txBody>
          <a:bodyPr vert="horz" lIns="91440" tIns="45720" rIns="91440" bIns="45720" rtlCol="0" anchor="ctr">
            <a:normAutofit/>
          </a:bodyPr>
          <a:lstStyle/>
          <a:p>
            <a:r>
              <a:rPr lang="en-US" sz="4000" b="1" dirty="0">
                <a:latin typeface="Calibri" panose="020F0502020204030204" pitchFamily="34" charset="0"/>
                <a:cs typeface="Calibri" panose="020F0502020204030204" pitchFamily="34" charset="0"/>
              </a:rPr>
              <a:t>Social network analysis – graph theory</a:t>
            </a:r>
          </a:p>
        </p:txBody>
      </p:sp>
      <p:sp>
        <p:nvSpPr>
          <p:cNvPr id="5" name="Slide Number Placeholder 4">
            <a:extLst>
              <a:ext uri="{FF2B5EF4-FFF2-40B4-BE49-F238E27FC236}">
                <a16:creationId xmlns:a16="http://schemas.microsoft.com/office/drawing/2014/main" id="{2946AFE6-54B0-AC40-A6E7-3240B667E6C6}"/>
              </a:ext>
            </a:extLst>
          </p:cNvPr>
          <p:cNvSpPr>
            <a:spLocks noGrp="1"/>
          </p:cNvSpPr>
          <p:nvPr>
            <p:ph type="sldNum" sz="quarter" idx="12"/>
          </p:nvPr>
        </p:nvSpPr>
        <p:spPr/>
        <p:txBody>
          <a:bodyPr/>
          <a:lstStyle/>
          <a:p>
            <a:fld id="{C399462D-D873-47C0-B287-693A0FDAC09B}" type="slidenum">
              <a:rPr lang="zh-CN" altLang="en-US" smtClean="0">
                <a:latin typeface="Calibri" panose="020F0502020204030204" pitchFamily="34" charset="0"/>
                <a:cs typeface="Calibri" panose="020F0502020204030204" pitchFamily="34" charset="0"/>
              </a:rPr>
              <a:t>43</a:t>
            </a:fld>
            <a:endParaRPr lang="zh-CN" altLang="en-US" dirty="0">
              <a:latin typeface="Calibri" panose="020F0502020204030204" pitchFamily="34" charset="0"/>
              <a:cs typeface="Calibri" panose="020F0502020204030204" pitchFamily="34" charset="0"/>
            </a:endParaRPr>
          </a:p>
        </p:txBody>
      </p:sp>
      <p:sp>
        <p:nvSpPr>
          <p:cNvPr id="6" name="Rectangle 3">
            <a:extLst>
              <a:ext uri="{FF2B5EF4-FFF2-40B4-BE49-F238E27FC236}">
                <a16:creationId xmlns:a16="http://schemas.microsoft.com/office/drawing/2014/main" id="{2F513E2C-B925-EA4F-CF9F-80FC8F59EAC6}"/>
              </a:ext>
            </a:extLst>
          </p:cNvPr>
          <p:cNvSpPr txBox="1">
            <a:spLocks noChangeArrowheads="1"/>
          </p:cNvSpPr>
          <p:nvPr/>
        </p:nvSpPr>
        <p:spPr>
          <a:xfrm>
            <a:off x="657445" y="939051"/>
            <a:ext cx="10960487" cy="35560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spcBef>
                <a:spcPts val="0"/>
              </a:spcBef>
              <a:buNone/>
            </a:pPr>
            <a:r>
              <a:rPr lang="en-US" altLang="en-US" dirty="0">
                <a:latin typeface="Calibri" panose="020F0502020204030204" pitchFamily="34" charset="0"/>
                <a:cs typeface="Calibri" panose="020F0502020204030204" pitchFamily="34" charset="0"/>
              </a:rPr>
              <a:t>Graph theory is a branch of discrete mathematics concerned with proving theorems and developing algorithms for arbitrary graphs (e.g. random graphs, lattices, hierarchies).</a:t>
            </a:r>
            <a:endParaRPr lang="en-US" altLang="en-US" b="1" dirty="0">
              <a:latin typeface="Calibri" panose="020F0502020204030204" pitchFamily="34" charset="0"/>
              <a:cs typeface="Calibri" panose="020F0502020204030204" pitchFamily="34" charset="0"/>
            </a:endParaRPr>
          </a:p>
          <a:p>
            <a:pPr marL="0" indent="0">
              <a:lnSpc>
                <a:spcPct val="150000"/>
              </a:lnSpc>
              <a:spcBef>
                <a:spcPts val="0"/>
              </a:spcBef>
              <a:buFont typeface="Wingdings" panose="05000000000000000000" pitchFamily="2" charset="2"/>
              <a:buNone/>
            </a:pPr>
            <a:r>
              <a:rPr lang="en-US" altLang="en-US" b="1" dirty="0">
                <a:latin typeface="Calibri" panose="020F0502020204030204" pitchFamily="34" charset="0"/>
                <a:cs typeface="Calibri" panose="020F0502020204030204" pitchFamily="34" charset="0"/>
              </a:rPr>
              <a:t>Graph theory and network science</a:t>
            </a:r>
            <a:endParaRPr lang="en-NZ" altLang="en-US" dirty="0">
              <a:latin typeface="Calibri" panose="020F0502020204030204" pitchFamily="34" charset="0"/>
              <a:cs typeface="Calibri" panose="020F0502020204030204" pitchFamily="34" charset="0"/>
            </a:endParaRPr>
          </a:p>
        </p:txBody>
      </p:sp>
      <p:pic>
        <p:nvPicPr>
          <p:cNvPr id="7" name="图片 6">
            <a:extLst>
              <a:ext uri="{FF2B5EF4-FFF2-40B4-BE49-F238E27FC236}">
                <a16:creationId xmlns:a16="http://schemas.microsoft.com/office/drawing/2014/main" id="{84B825CB-FEC6-FAF2-1FD4-81DEAA9E185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22692" y="3923004"/>
            <a:ext cx="4629994" cy="2934996"/>
          </a:xfrm>
          <a:prstGeom prst="rect">
            <a:avLst/>
          </a:prstGeom>
        </p:spPr>
      </p:pic>
      <p:pic>
        <p:nvPicPr>
          <p:cNvPr id="3" name="Picture 2" descr="Social Graph of @caseorganic (Facebook) (with top 100 conn… | Flickr">
            <a:extLst>
              <a:ext uri="{FF2B5EF4-FFF2-40B4-BE49-F238E27FC236}">
                <a16:creationId xmlns:a16="http://schemas.microsoft.com/office/drawing/2014/main" id="{6FECD3E8-26AA-9066-007A-F50BC12A030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4069" y="3840452"/>
            <a:ext cx="3033269" cy="26984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46100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7F531-07E8-BD4D-B69C-89815AD29383}"/>
              </a:ext>
            </a:extLst>
          </p:cNvPr>
          <p:cNvSpPr>
            <a:spLocks noGrp="1"/>
          </p:cNvSpPr>
          <p:nvPr>
            <p:ph type="title"/>
          </p:nvPr>
        </p:nvSpPr>
        <p:spPr>
          <a:xfrm>
            <a:off x="657446" y="-26786"/>
            <a:ext cx="11269718" cy="1325563"/>
          </a:xfrm>
        </p:spPr>
        <p:txBody>
          <a:bodyPr vert="horz" lIns="91440" tIns="45720" rIns="91440" bIns="45720" rtlCol="0" anchor="ctr">
            <a:normAutofit/>
          </a:bodyPr>
          <a:lstStyle/>
          <a:p>
            <a:r>
              <a:rPr lang="en-US" sz="4000" b="1" dirty="0">
                <a:latin typeface="Calibri" panose="020F0502020204030204" pitchFamily="34" charset="0"/>
                <a:cs typeface="Calibri" panose="020F0502020204030204" pitchFamily="34" charset="0"/>
              </a:rPr>
              <a:t>Sociograms</a:t>
            </a:r>
          </a:p>
        </p:txBody>
      </p:sp>
      <p:sp>
        <p:nvSpPr>
          <p:cNvPr id="5" name="Slide Number Placeholder 4">
            <a:extLst>
              <a:ext uri="{FF2B5EF4-FFF2-40B4-BE49-F238E27FC236}">
                <a16:creationId xmlns:a16="http://schemas.microsoft.com/office/drawing/2014/main" id="{2946AFE6-54B0-AC40-A6E7-3240B667E6C6}"/>
              </a:ext>
            </a:extLst>
          </p:cNvPr>
          <p:cNvSpPr>
            <a:spLocks noGrp="1"/>
          </p:cNvSpPr>
          <p:nvPr>
            <p:ph type="sldNum" sz="quarter" idx="12"/>
          </p:nvPr>
        </p:nvSpPr>
        <p:spPr/>
        <p:txBody>
          <a:bodyPr/>
          <a:lstStyle/>
          <a:p>
            <a:fld id="{C399462D-D873-47C0-B287-693A0FDAC09B}" type="slidenum">
              <a:rPr lang="zh-CN" altLang="en-US" smtClean="0">
                <a:latin typeface="Calibri" panose="020F0502020204030204" pitchFamily="34" charset="0"/>
                <a:cs typeface="Calibri" panose="020F0502020204030204" pitchFamily="34" charset="0"/>
              </a:rPr>
              <a:t>44</a:t>
            </a:fld>
            <a:endParaRPr lang="zh-CN" altLang="en-US" dirty="0">
              <a:latin typeface="Calibri" panose="020F0502020204030204" pitchFamily="34" charset="0"/>
              <a:cs typeface="Calibri" panose="020F0502020204030204" pitchFamily="34" charset="0"/>
            </a:endParaRPr>
          </a:p>
        </p:txBody>
      </p:sp>
      <p:sp>
        <p:nvSpPr>
          <p:cNvPr id="8" name="Oval 3">
            <a:extLst>
              <a:ext uri="{FF2B5EF4-FFF2-40B4-BE49-F238E27FC236}">
                <a16:creationId xmlns:a16="http://schemas.microsoft.com/office/drawing/2014/main" id="{9143B88A-646C-26DC-6EE5-E7C4E1FB8A27}"/>
              </a:ext>
            </a:extLst>
          </p:cNvPr>
          <p:cNvSpPr>
            <a:spLocks noChangeArrowheads="1"/>
          </p:cNvSpPr>
          <p:nvPr/>
        </p:nvSpPr>
        <p:spPr bwMode="auto">
          <a:xfrm>
            <a:off x="5071731" y="3621099"/>
            <a:ext cx="457200" cy="457200"/>
          </a:xfrm>
          <a:prstGeom prst="ellipse">
            <a:avLst/>
          </a:prstGeom>
          <a:solidFill>
            <a:schemeClr val="accent4"/>
          </a:solidFill>
          <a:ln w="76200">
            <a:solidFill>
              <a:schemeClr val="tx1"/>
            </a:solidFill>
            <a:round/>
            <a:headEnd/>
            <a:tailEnd/>
          </a:ln>
        </p:spPr>
        <p:txBody>
          <a:bodyPr wrap="none" anchor="ctr"/>
          <a:lstStyle/>
          <a:p>
            <a:pPr>
              <a:defRPr/>
            </a:pPr>
            <a:endParaRPr lang="it-IT">
              <a:latin typeface="Calibri" panose="020F0502020204030204" pitchFamily="34" charset="0"/>
              <a:ea typeface="ＭＳ Ｐゴシック" charset="0"/>
              <a:cs typeface="Calibri" panose="020F0502020204030204" pitchFamily="34" charset="0"/>
            </a:endParaRPr>
          </a:p>
        </p:txBody>
      </p:sp>
      <p:grpSp>
        <p:nvGrpSpPr>
          <p:cNvPr id="9" name="Group 4">
            <a:extLst>
              <a:ext uri="{FF2B5EF4-FFF2-40B4-BE49-F238E27FC236}">
                <a16:creationId xmlns:a16="http://schemas.microsoft.com/office/drawing/2014/main" id="{CC908117-165E-F872-C537-7B905BE2B42E}"/>
              </a:ext>
            </a:extLst>
          </p:cNvPr>
          <p:cNvGrpSpPr>
            <a:grpSpLocks/>
          </p:cNvGrpSpPr>
          <p:nvPr/>
        </p:nvGrpSpPr>
        <p:grpSpPr bwMode="auto">
          <a:xfrm>
            <a:off x="3090531" y="4840299"/>
            <a:ext cx="457200" cy="1143000"/>
            <a:chOff x="1632" y="3120"/>
            <a:chExt cx="288" cy="720"/>
          </a:xfrm>
        </p:grpSpPr>
        <p:sp>
          <p:nvSpPr>
            <p:cNvPr id="10" name="Oval 5">
              <a:extLst>
                <a:ext uri="{FF2B5EF4-FFF2-40B4-BE49-F238E27FC236}">
                  <a16:creationId xmlns:a16="http://schemas.microsoft.com/office/drawing/2014/main" id="{56ED8924-418E-A049-A065-B6FF816DCA1C}"/>
                </a:ext>
              </a:extLst>
            </p:cNvPr>
            <p:cNvSpPr>
              <a:spLocks noChangeArrowheads="1"/>
            </p:cNvSpPr>
            <p:nvPr/>
          </p:nvSpPr>
          <p:spPr bwMode="auto">
            <a:xfrm>
              <a:off x="1632" y="3552"/>
              <a:ext cx="288" cy="288"/>
            </a:xfrm>
            <a:prstGeom prst="ellipse">
              <a:avLst/>
            </a:prstGeom>
            <a:noFill/>
            <a:ln w="762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b="1">
                  <a:solidFill>
                    <a:schemeClr val="tx1"/>
                  </a:solidFill>
                  <a:latin typeface="Times New Roman" panose="02020603050405020304" pitchFamily="18" charset="0"/>
                  <a:ea typeface="MS PGothic" panose="020B0600070205080204" pitchFamily="34" charset="-128"/>
                </a:defRPr>
              </a:lvl1pPr>
              <a:lvl2pPr marL="742950" indent="-285750" eaLnBrk="0" hangingPunct="0">
                <a:defRPr sz="2400" b="1">
                  <a:solidFill>
                    <a:schemeClr val="tx1"/>
                  </a:solidFill>
                  <a:latin typeface="Times New Roman" panose="02020603050405020304" pitchFamily="18" charset="0"/>
                  <a:ea typeface="MS PGothic" panose="020B0600070205080204" pitchFamily="34" charset="-128"/>
                </a:defRPr>
              </a:lvl2pPr>
              <a:lvl3pPr marL="1143000" indent="-228600" eaLnBrk="0" hangingPunct="0">
                <a:defRPr sz="2400" b="1">
                  <a:solidFill>
                    <a:schemeClr val="tx1"/>
                  </a:solidFill>
                  <a:latin typeface="Times New Roman" panose="02020603050405020304" pitchFamily="18" charset="0"/>
                  <a:ea typeface="MS PGothic" panose="020B0600070205080204" pitchFamily="34" charset="-128"/>
                </a:defRPr>
              </a:lvl3pPr>
              <a:lvl4pPr marL="1600200" indent="-228600" eaLnBrk="0" hangingPunct="0">
                <a:defRPr sz="2400" b="1">
                  <a:solidFill>
                    <a:schemeClr val="tx1"/>
                  </a:solidFill>
                  <a:latin typeface="Times New Roman" panose="02020603050405020304" pitchFamily="18" charset="0"/>
                  <a:ea typeface="MS PGothic" panose="020B0600070205080204" pitchFamily="34" charset="-128"/>
                </a:defRPr>
              </a:lvl4pPr>
              <a:lvl5pPr marL="2057400" indent="-228600" eaLnBrk="0" hangingPunct="0">
                <a:defRPr sz="2400" b="1">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9pPr>
            </a:lstStyle>
            <a:p>
              <a:pPr eaLnBrk="1" hangingPunct="1"/>
              <a:endParaRPr lang="it-IT" altLang="en-US" sz="1800">
                <a:latin typeface="Calibri" panose="020F0502020204030204" pitchFamily="34" charset="0"/>
                <a:cs typeface="Calibri" panose="020F0502020204030204" pitchFamily="34" charset="0"/>
              </a:endParaRPr>
            </a:p>
          </p:txBody>
        </p:sp>
        <p:sp>
          <p:nvSpPr>
            <p:cNvPr id="11" name="Line 6">
              <a:extLst>
                <a:ext uri="{FF2B5EF4-FFF2-40B4-BE49-F238E27FC236}">
                  <a16:creationId xmlns:a16="http://schemas.microsoft.com/office/drawing/2014/main" id="{9B366F4E-64A3-D86D-6C8F-3A4E06671D5A}"/>
                </a:ext>
              </a:extLst>
            </p:cNvPr>
            <p:cNvSpPr>
              <a:spLocks noChangeShapeType="1"/>
            </p:cNvSpPr>
            <p:nvPr/>
          </p:nvSpPr>
          <p:spPr bwMode="auto">
            <a:xfrm>
              <a:off x="1728" y="3120"/>
              <a:ext cx="0" cy="384"/>
            </a:xfrm>
            <a:prstGeom prst="line">
              <a:avLst/>
            </a:prstGeom>
            <a:noFill/>
            <a:ln w="38100">
              <a:solidFill>
                <a:schemeClr val="tx1"/>
              </a:solidFill>
              <a:round/>
              <a:headEnd type="triangle" w="med" len="med"/>
              <a:tailEnd/>
            </a:ln>
            <a:extLst>
              <a:ext uri="{909E8E84-426E-40DD-AFC4-6F175D3DCCD1}">
                <a14:hiddenFill xmlns:a14="http://schemas.microsoft.com/office/drawing/2010/main">
                  <a:noFill/>
                </a14:hiddenFill>
              </a:ext>
            </a:extLst>
          </p:spPr>
          <p:txBody>
            <a:bodyPr/>
            <a:lstStyle/>
            <a:p>
              <a:endParaRPr lang="en-US">
                <a:latin typeface="Calibri" panose="020F0502020204030204" pitchFamily="34" charset="0"/>
                <a:cs typeface="Calibri" panose="020F0502020204030204" pitchFamily="34" charset="0"/>
              </a:endParaRPr>
            </a:p>
          </p:txBody>
        </p:sp>
      </p:grpSp>
      <p:grpSp>
        <p:nvGrpSpPr>
          <p:cNvPr id="12" name="Group 7">
            <a:extLst>
              <a:ext uri="{FF2B5EF4-FFF2-40B4-BE49-F238E27FC236}">
                <a16:creationId xmlns:a16="http://schemas.microsoft.com/office/drawing/2014/main" id="{041A61C5-7B4F-B8C7-D9E2-2EC6F9C5AABA}"/>
              </a:ext>
            </a:extLst>
          </p:cNvPr>
          <p:cNvGrpSpPr>
            <a:grpSpLocks/>
          </p:cNvGrpSpPr>
          <p:nvPr/>
        </p:nvGrpSpPr>
        <p:grpSpPr bwMode="auto">
          <a:xfrm>
            <a:off x="1566531" y="4687899"/>
            <a:ext cx="1295400" cy="762000"/>
            <a:chOff x="672" y="3024"/>
            <a:chExt cx="816" cy="480"/>
          </a:xfrm>
        </p:grpSpPr>
        <p:sp>
          <p:nvSpPr>
            <p:cNvPr id="13" name="Oval 8">
              <a:extLst>
                <a:ext uri="{FF2B5EF4-FFF2-40B4-BE49-F238E27FC236}">
                  <a16:creationId xmlns:a16="http://schemas.microsoft.com/office/drawing/2014/main" id="{A3CADDF7-7522-9E9A-9AD6-3017A145AE24}"/>
                </a:ext>
              </a:extLst>
            </p:cNvPr>
            <p:cNvSpPr>
              <a:spLocks noChangeArrowheads="1"/>
            </p:cNvSpPr>
            <p:nvPr/>
          </p:nvSpPr>
          <p:spPr bwMode="auto">
            <a:xfrm>
              <a:off x="672" y="3216"/>
              <a:ext cx="288" cy="288"/>
            </a:xfrm>
            <a:prstGeom prst="ellipse">
              <a:avLst/>
            </a:prstGeom>
            <a:noFill/>
            <a:ln w="762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b="1">
                  <a:solidFill>
                    <a:schemeClr val="tx1"/>
                  </a:solidFill>
                  <a:latin typeface="Times New Roman" panose="02020603050405020304" pitchFamily="18" charset="0"/>
                  <a:ea typeface="MS PGothic" panose="020B0600070205080204" pitchFamily="34" charset="-128"/>
                </a:defRPr>
              </a:lvl1pPr>
              <a:lvl2pPr marL="742950" indent="-285750" eaLnBrk="0" hangingPunct="0">
                <a:defRPr sz="2400" b="1">
                  <a:solidFill>
                    <a:schemeClr val="tx1"/>
                  </a:solidFill>
                  <a:latin typeface="Times New Roman" panose="02020603050405020304" pitchFamily="18" charset="0"/>
                  <a:ea typeface="MS PGothic" panose="020B0600070205080204" pitchFamily="34" charset="-128"/>
                </a:defRPr>
              </a:lvl2pPr>
              <a:lvl3pPr marL="1143000" indent="-228600" eaLnBrk="0" hangingPunct="0">
                <a:defRPr sz="2400" b="1">
                  <a:solidFill>
                    <a:schemeClr val="tx1"/>
                  </a:solidFill>
                  <a:latin typeface="Times New Roman" panose="02020603050405020304" pitchFamily="18" charset="0"/>
                  <a:ea typeface="MS PGothic" panose="020B0600070205080204" pitchFamily="34" charset="-128"/>
                </a:defRPr>
              </a:lvl3pPr>
              <a:lvl4pPr marL="1600200" indent="-228600" eaLnBrk="0" hangingPunct="0">
                <a:defRPr sz="2400" b="1">
                  <a:solidFill>
                    <a:schemeClr val="tx1"/>
                  </a:solidFill>
                  <a:latin typeface="Times New Roman" panose="02020603050405020304" pitchFamily="18" charset="0"/>
                  <a:ea typeface="MS PGothic" panose="020B0600070205080204" pitchFamily="34" charset="-128"/>
                </a:defRPr>
              </a:lvl4pPr>
              <a:lvl5pPr marL="2057400" indent="-228600" eaLnBrk="0" hangingPunct="0">
                <a:defRPr sz="2400" b="1">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9pPr>
            </a:lstStyle>
            <a:p>
              <a:pPr eaLnBrk="1" hangingPunct="1"/>
              <a:endParaRPr lang="it-IT" altLang="en-US" sz="1800">
                <a:latin typeface="Calibri" panose="020F0502020204030204" pitchFamily="34" charset="0"/>
                <a:cs typeface="Calibri" panose="020F0502020204030204" pitchFamily="34" charset="0"/>
              </a:endParaRPr>
            </a:p>
          </p:txBody>
        </p:sp>
        <p:sp>
          <p:nvSpPr>
            <p:cNvPr id="14" name="Line 9">
              <a:extLst>
                <a:ext uri="{FF2B5EF4-FFF2-40B4-BE49-F238E27FC236}">
                  <a16:creationId xmlns:a16="http://schemas.microsoft.com/office/drawing/2014/main" id="{4A435C99-CE35-9314-139B-C4EF5E067B2E}"/>
                </a:ext>
              </a:extLst>
            </p:cNvPr>
            <p:cNvSpPr>
              <a:spLocks noChangeShapeType="1"/>
            </p:cNvSpPr>
            <p:nvPr/>
          </p:nvSpPr>
          <p:spPr bwMode="auto">
            <a:xfrm flipV="1">
              <a:off x="1056" y="3024"/>
              <a:ext cx="432" cy="192"/>
            </a:xfrm>
            <a:prstGeom prst="line">
              <a:avLst/>
            </a:prstGeom>
            <a:noFill/>
            <a:ln w="38100">
              <a:solidFill>
                <a:schemeClr val="tx1"/>
              </a:solidFill>
              <a:round/>
              <a:headEnd type="triangle" w="med" len="med"/>
              <a:tailEnd/>
            </a:ln>
            <a:extLst>
              <a:ext uri="{909E8E84-426E-40DD-AFC4-6F175D3DCCD1}">
                <a14:hiddenFill xmlns:a14="http://schemas.microsoft.com/office/drawing/2010/main">
                  <a:noFill/>
                </a14:hiddenFill>
              </a:ext>
            </a:extLst>
          </p:spPr>
          <p:txBody>
            <a:bodyPr/>
            <a:lstStyle/>
            <a:p>
              <a:endParaRPr lang="en-US">
                <a:latin typeface="Calibri" panose="020F0502020204030204" pitchFamily="34" charset="0"/>
                <a:cs typeface="Calibri" panose="020F0502020204030204" pitchFamily="34" charset="0"/>
              </a:endParaRPr>
            </a:p>
          </p:txBody>
        </p:sp>
      </p:grpSp>
      <p:grpSp>
        <p:nvGrpSpPr>
          <p:cNvPr id="15" name="Group 10">
            <a:extLst>
              <a:ext uri="{FF2B5EF4-FFF2-40B4-BE49-F238E27FC236}">
                <a16:creationId xmlns:a16="http://schemas.microsoft.com/office/drawing/2014/main" id="{28A587B1-8063-9C42-1DF6-A9DF0FA5C5D0}"/>
              </a:ext>
            </a:extLst>
          </p:cNvPr>
          <p:cNvGrpSpPr>
            <a:grpSpLocks/>
          </p:cNvGrpSpPr>
          <p:nvPr/>
        </p:nvGrpSpPr>
        <p:grpSpPr bwMode="auto">
          <a:xfrm>
            <a:off x="2023731" y="5907099"/>
            <a:ext cx="990600" cy="533400"/>
            <a:chOff x="960" y="3792"/>
            <a:chExt cx="624" cy="336"/>
          </a:xfrm>
        </p:grpSpPr>
        <p:sp>
          <p:nvSpPr>
            <p:cNvPr id="16" name="Oval 11">
              <a:extLst>
                <a:ext uri="{FF2B5EF4-FFF2-40B4-BE49-F238E27FC236}">
                  <a16:creationId xmlns:a16="http://schemas.microsoft.com/office/drawing/2014/main" id="{3A7F87EF-2A7C-D53D-019E-AA0AFF4C349B}"/>
                </a:ext>
              </a:extLst>
            </p:cNvPr>
            <p:cNvSpPr>
              <a:spLocks noChangeArrowheads="1"/>
            </p:cNvSpPr>
            <p:nvPr/>
          </p:nvSpPr>
          <p:spPr bwMode="auto">
            <a:xfrm>
              <a:off x="960" y="3840"/>
              <a:ext cx="288" cy="288"/>
            </a:xfrm>
            <a:prstGeom prst="ellipse">
              <a:avLst/>
            </a:prstGeom>
            <a:noFill/>
            <a:ln w="762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b="1">
                  <a:solidFill>
                    <a:schemeClr val="tx1"/>
                  </a:solidFill>
                  <a:latin typeface="Times New Roman" panose="02020603050405020304" pitchFamily="18" charset="0"/>
                  <a:ea typeface="MS PGothic" panose="020B0600070205080204" pitchFamily="34" charset="-128"/>
                </a:defRPr>
              </a:lvl1pPr>
              <a:lvl2pPr marL="742950" indent="-285750" eaLnBrk="0" hangingPunct="0">
                <a:defRPr sz="2400" b="1">
                  <a:solidFill>
                    <a:schemeClr val="tx1"/>
                  </a:solidFill>
                  <a:latin typeface="Times New Roman" panose="02020603050405020304" pitchFamily="18" charset="0"/>
                  <a:ea typeface="MS PGothic" panose="020B0600070205080204" pitchFamily="34" charset="-128"/>
                </a:defRPr>
              </a:lvl2pPr>
              <a:lvl3pPr marL="1143000" indent="-228600" eaLnBrk="0" hangingPunct="0">
                <a:defRPr sz="2400" b="1">
                  <a:solidFill>
                    <a:schemeClr val="tx1"/>
                  </a:solidFill>
                  <a:latin typeface="Times New Roman" panose="02020603050405020304" pitchFamily="18" charset="0"/>
                  <a:ea typeface="MS PGothic" panose="020B0600070205080204" pitchFamily="34" charset="-128"/>
                </a:defRPr>
              </a:lvl3pPr>
              <a:lvl4pPr marL="1600200" indent="-228600" eaLnBrk="0" hangingPunct="0">
                <a:defRPr sz="2400" b="1">
                  <a:solidFill>
                    <a:schemeClr val="tx1"/>
                  </a:solidFill>
                  <a:latin typeface="Times New Roman" panose="02020603050405020304" pitchFamily="18" charset="0"/>
                  <a:ea typeface="MS PGothic" panose="020B0600070205080204" pitchFamily="34" charset="-128"/>
                </a:defRPr>
              </a:lvl4pPr>
              <a:lvl5pPr marL="2057400" indent="-228600" eaLnBrk="0" hangingPunct="0">
                <a:defRPr sz="2400" b="1">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9pPr>
            </a:lstStyle>
            <a:p>
              <a:pPr eaLnBrk="1" hangingPunct="1"/>
              <a:endParaRPr lang="it-IT" altLang="en-US" sz="1800">
                <a:latin typeface="Calibri" panose="020F0502020204030204" pitchFamily="34" charset="0"/>
                <a:cs typeface="Calibri" panose="020F0502020204030204" pitchFamily="34" charset="0"/>
              </a:endParaRPr>
            </a:p>
          </p:txBody>
        </p:sp>
        <p:sp>
          <p:nvSpPr>
            <p:cNvPr id="17" name="Line 12">
              <a:extLst>
                <a:ext uri="{FF2B5EF4-FFF2-40B4-BE49-F238E27FC236}">
                  <a16:creationId xmlns:a16="http://schemas.microsoft.com/office/drawing/2014/main" id="{6A8291C9-3AF5-C666-4AA4-CF7F842E1192}"/>
                </a:ext>
              </a:extLst>
            </p:cNvPr>
            <p:cNvSpPr>
              <a:spLocks noChangeShapeType="1"/>
            </p:cNvSpPr>
            <p:nvPr/>
          </p:nvSpPr>
          <p:spPr bwMode="auto">
            <a:xfrm flipH="1">
              <a:off x="1296" y="3792"/>
              <a:ext cx="240" cy="96"/>
            </a:xfrm>
            <a:prstGeom prst="line">
              <a:avLst/>
            </a:prstGeom>
            <a:noFill/>
            <a:ln w="38100">
              <a:solidFill>
                <a:schemeClr val="tx1"/>
              </a:solidFill>
              <a:round/>
              <a:headEnd type="triangle" w="med" len="med"/>
              <a:tailEnd/>
            </a:ln>
            <a:extLst>
              <a:ext uri="{909E8E84-426E-40DD-AFC4-6F175D3DCCD1}">
                <a14:hiddenFill xmlns:a14="http://schemas.microsoft.com/office/drawing/2010/main">
                  <a:noFill/>
                </a14:hiddenFill>
              </a:ext>
            </a:extLst>
          </p:spPr>
          <p:txBody>
            <a:bodyPr/>
            <a:lstStyle/>
            <a:p>
              <a:endParaRPr lang="en-US">
                <a:latin typeface="Calibri" panose="020F0502020204030204" pitchFamily="34" charset="0"/>
                <a:cs typeface="Calibri" panose="020F0502020204030204" pitchFamily="34" charset="0"/>
              </a:endParaRPr>
            </a:p>
          </p:txBody>
        </p:sp>
        <p:sp>
          <p:nvSpPr>
            <p:cNvPr id="18" name="Line 13">
              <a:extLst>
                <a:ext uri="{FF2B5EF4-FFF2-40B4-BE49-F238E27FC236}">
                  <a16:creationId xmlns:a16="http://schemas.microsoft.com/office/drawing/2014/main" id="{F26F6AC1-568A-0325-53B8-3D89DCA44135}"/>
                </a:ext>
              </a:extLst>
            </p:cNvPr>
            <p:cNvSpPr>
              <a:spLocks noChangeShapeType="1"/>
            </p:cNvSpPr>
            <p:nvPr/>
          </p:nvSpPr>
          <p:spPr bwMode="auto">
            <a:xfrm flipV="1">
              <a:off x="1344" y="3888"/>
              <a:ext cx="240" cy="96"/>
            </a:xfrm>
            <a:prstGeom prst="line">
              <a:avLst/>
            </a:prstGeom>
            <a:noFill/>
            <a:ln w="38100">
              <a:solidFill>
                <a:schemeClr val="tx1"/>
              </a:solidFill>
              <a:round/>
              <a:headEnd type="triangle" w="med" len="med"/>
              <a:tailEnd/>
            </a:ln>
            <a:extLst>
              <a:ext uri="{909E8E84-426E-40DD-AFC4-6F175D3DCCD1}">
                <a14:hiddenFill xmlns:a14="http://schemas.microsoft.com/office/drawing/2010/main">
                  <a:noFill/>
                </a14:hiddenFill>
              </a:ext>
            </a:extLst>
          </p:spPr>
          <p:txBody>
            <a:bodyPr/>
            <a:lstStyle/>
            <a:p>
              <a:endParaRPr lang="en-US">
                <a:latin typeface="Calibri" panose="020F0502020204030204" pitchFamily="34" charset="0"/>
                <a:cs typeface="Calibri" panose="020F0502020204030204" pitchFamily="34" charset="0"/>
              </a:endParaRPr>
            </a:p>
          </p:txBody>
        </p:sp>
      </p:grpSp>
      <p:grpSp>
        <p:nvGrpSpPr>
          <p:cNvPr id="19" name="Group 14">
            <a:extLst>
              <a:ext uri="{FF2B5EF4-FFF2-40B4-BE49-F238E27FC236}">
                <a16:creationId xmlns:a16="http://schemas.microsoft.com/office/drawing/2014/main" id="{C5199E7F-0BB0-1898-D8A5-DBCE0CF40323}"/>
              </a:ext>
            </a:extLst>
          </p:cNvPr>
          <p:cNvGrpSpPr>
            <a:grpSpLocks/>
          </p:cNvGrpSpPr>
          <p:nvPr/>
        </p:nvGrpSpPr>
        <p:grpSpPr bwMode="auto">
          <a:xfrm>
            <a:off x="3471531" y="3392499"/>
            <a:ext cx="609600" cy="762000"/>
            <a:chOff x="1872" y="2208"/>
            <a:chExt cx="384" cy="480"/>
          </a:xfrm>
        </p:grpSpPr>
        <p:sp>
          <p:nvSpPr>
            <p:cNvPr id="20" name="Oval 15">
              <a:extLst>
                <a:ext uri="{FF2B5EF4-FFF2-40B4-BE49-F238E27FC236}">
                  <a16:creationId xmlns:a16="http://schemas.microsoft.com/office/drawing/2014/main" id="{4CB924A2-6789-16FA-E3CF-BE75F85D6866}"/>
                </a:ext>
              </a:extLst>
            </p:cNvPr>
            <p:cNvSpPr>
              <a:spLocks noChangeArrowheads="1"/>
            </p:cNvSpPr>
            <p:nvPr/>
          </p:nvSpPr>
          <p:spPr bwMode="auto">
            <a:xfrm>
              <a:off x="1968" y="2208"/>
              <a:ext cx="288" cy="288"/>
            </a:xfrm>
            <a:prstGeom prst="ellipse">
              <a:avLst/>
            </a:prstGeom>
            <a:noFill/>
            <a:ln w="762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b="1">
                  <a:solidFill>
                    <a:schemeClr val="tx1"/>
                  </a:solidFill>
                  <a:latin typeface="Times New Roman" panose="02020603050405020304" pitchFamily="18" charset="0"/>
                  <a:ea typeface="MS PGothic" panose="020B0600070205080204" pitchFamily="34" charset="-128"/>
                </a:defRPr>
              </a:lvl1pPr>
              <a:lvl2pPr marL="742950" indent="-285750" eaLnBrk="0" hangingPunct="0">
                <a:defRPr sz="2400" b="1">
                  <a:solidFill>
                    <a:schemeClr val="tx1"/>
                  </a:solidFill>
                  <a:latin typeface="Times New Roman" panose="02020603050405020304" pitchFamily="18" charset="0"/>
                  <a:ea typeface="MS PGothic" panose="020B0600070205080204" pitchFamily="34" charset="-128"/>
                </a:defRPr>
              </a:lvl2pPr>
              <a:lvl3pPr marL="1143000" indent="-228600" eaLnBrk="0" hangingPunct="0">
                <a:defRPr sz="2400" b="1">
                  <a:solidFill>
                    <a:schemeClr val="tx1"/>
                  </a:solidFill>
                  <a:latin typeface="Times New Roman" panose="02020603050405020304" pitchFamily="18" charset="0"/>
                  <a:ea typeface="MS PGothic" panose="020B0600070205080204" pitchFamily="34" charset="-128"/>
                </a:defRPr>
              </a:lvl3pPr>
              <a:lvl4pPr marL="1600200" indent="-228600" eaLnBrk="0" hangingPunct="0">
                <a:defRPr sz="2400" b="1">
                  <a:solidFill>
                    <a:schemeClr val="tx1"/>
                  </a:solidFill>
                  <a:latin typeface="Times New Roman" panose="02020603050405020304" pitchFamily="18" charset="0"/>
                  <a:ea typeface="MS PGothic" panose="020B0600070205080204" pitchFamily="34" charset="-128"/>
                </a:defRPr>
              </a:lvl4pPr>
              <a:lvl5pPr marL="2057400" indent="-228600" eaLnBrk="0" hangingPunct="0">
                <a:defRPr sz="2400" b="1">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9pPr>
            </a:lstStyle>
            <a:p>
              <a:pPr eaLnBrk="1" hangingPunct="1"/>
              <a:endParaRPr lang="it-IT" altLang="en-US" sz="1800">
                <a:latin typeface="Calibri" panose="020F0502020204030204" pitchFamily="34" charset="0"/>
                <a:cs typeface="Calibri" panose="020F0502020204030204" pitchFamily="34" charset="0"/>
              </a:endParaRPr>
            </a:p>
          </p:txBody>
        </p:sp>
        <p:sp>
          <p:nvSpPr>
            <p:cNvPr id="21" name="Line 16">
              <a:extLst>
                <a:ext uri="{FF2B5EF4-FFF2-40B4-BE49-F238E27FC236}">
                  <a16:creationId xmlns:a16="http://schemas.microsoft.com/office/drawing/2014/main" id="{E73FA380-2B9E-7B2D-D939-3AD1C32D8330}"/>
                </a:ext>
              </a:extLst>
            </p:cNvPr>
            <p:cNvSpPr>
              <a:spLocks noChangeShapeType="1"/>
            </p:cNvSpPr>
            <p:nvPr/>
          </p:nvSpPr>
          <p:spPr bwMode="auto">
            <a:xfrm flipH="1">
              <a:off x="1872" y="2496"/>
              <a:ext cx="96" cy="192"/>
            </a:xfrm>
            <a:prstGeom prst="line">
              <a:avLst/>
            </a:prstGeom>
            <a:noFill/>
            <a:ln w="38100">
              <a:solidFill>
                <a:schemeClr val="tx1"/>
              </a:solidFill>
              <a:round/>
              <a:headEnd type="triangle" w="med" len="med"/>
              <a:tailEnd/>
            </a:ln>
            <a:extLst>
              <a:ext uri="{909E8E84-426E-40DD-AFC4-6F175D3DCCD1}">
                <a14:hiddenFill xmlns:a14="http://schemas.microsoft.com/office/drawing/2010/main">
                  <a:noFill/>
                </a14:hiddenFill>
              </a:ext>
            </a:extLst>
          </p:spPr>
          <p:txBody>
            <a:bodyPr/>
            <a:lstStyle/>
            <a:p>
              <a:endParaRPr lang="en-US">
                <a:latin typeface="Calibri" panose="020F0502020204030204" pitchFamily="34" charset="0"/>
                <a:cs typeface="Calibri" panose="020F0502020204030204" pitchFamily="34" charset="0"/>
              </a:endParaRPr>
            </a:p>
          </p:txBody>
        </p:sp>
      </p:grpSp>
      <p:grpSp>
        <p:nvGrpSpPr>
          <p:cNvPr id="22" name="Group 17">
            <a:extLst>
              <a:ext uri="{FF2B5EF4-FFF2-40B4-BE49-F238E27FC236}">
                <a16:creationId xmlns:a16="http://schemas.microsoft.com/office/drawing/2014/main" id="{61DA4F55-4DA6-95AA-2E67-C294655603E9}"/>
              </a:ext>
            </a:extLst>
          </p:cNvPr>
          <p:cNvGrpSpPr>
            <a:grpSpLocks/>
          </p:cNvGrpSpPr>
          <p:nvPr/>
        </p:nvGrpSpPr>
        <p:grpSpPr bwMode="auto">
          <a:xfrm>
            <a:off x="3623931" y="4611699"/>
            <a:ext cx="1066800" cy="609600"/>
            <a:chOff x="1968" y="2976"/>
            <a:chExt cx="672" cy="384"/>
          </a:xfrm>
        </p:grpSpPr>
        <p:sp>
          <p:nvSpPr>
            <p:cNvPr id="23" name="Oval 18">
              <a:extLst>
                <a:ext uri="{FF2B5EF4-FFF2-40B4-BE49-F238E27FC236}">
                  <a16:creationId xmlns:a16="http://schemas.microsoft.com/office/drawing/2014/main" id="{48A9B40D-80E1-76F7-4F4A-750007C94E9E}"/>
                </a:ext>
              </a:extLst>
            </p:cNvPr>
            <p:cNvSpPr>
              <a:spLocks noChangeArrowheads="1"/>
            </p:cNvSpPr>
            <p:nvPr/>
          </p:nvSpPr>
          <p:spPr bwMode="auto">
            <a:xfrm>
              <a:off x="2352" y="3072"/>
              <a:ext cx="288" cy="288"/>
            </a:xfrm>
            <a:prstGeom prst="ellipse">
              <a:avLst/>
            </a:prstGeom>
            <a:noFill/>
            <a:ln w="762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b="1">
                  <a:solidFill>
                    <a:schemeClr val="tx1"/>
                  </a:solidFill>
                  <a:latin typeface="Times New Roman" panose="02020603050405020304" pitchFamily="18" charset="0"/>
                  <a:ea typeface="MS PGothic" panose="020B0600070205080204" pitchFamily="34" charset="-128"/>
                </a:defRPr>
              </a:lvl1pPr>
              <a:lvl2pPr marL="742950" indent="-285750" eaLnBrk="0" hangingPunct="0">
                <a:defRPr sz="2400" b="1">
                  <a:solidFill>
                    <a:schemeClr val="tx1"/>
                  </a:solidFill>
                  <a:latin typeface="Times New Roman" panose="02020603050405020304" pitchFamily="18" charset="0"/>
                  <a:ea typeface="MS PGothic" panose="020B0600070205080204" pitchFamily="34" charset="-128"/>
                </a:defRPr>
              </a:lvl2pPr>
              <a:lvl3pPr marL="1143000" indent="-228600" eaLnBrk="0" hangingPunct="0">
                <a:defRPr sz="2400" b="1">
                  <a:solidFill>
                    <a:schemeClr val="tx1"/>
                  </a:solidFill>
                  <a:latin typeface="Times New Roman" panose="02020603050405020304" pitchFamily="18" charset="0"/>
                  <a:ea typeface="MS PGothic" panose="020B0600070205080204" pitchFamily="34" charset="-128"/>
                </a:defRPr>
              </a:lvl3pPr>
              <a:lvl4pPr marL="1600200" indent="-228600" eaLnBrk="0" hangingPunct="0">
                <a:defRPr sz="2400" b="1">
                  <a:solidFill>
                    <a:schemeClr val="tx1"/>
                  </a:solidFill>
                  <a:latin typeface="Times New Roman" panose="02020603050405020304" pitchFamily="18" charset="0"/>
                  <a:ea typeface="MS PGothic" panose="020B0600070205080204" pitchFamily="34" charset="-128"/>
                </a:defRPr>
              </a:lvl4pPr>
              <a:lvl5pPr marL="2057400" indent="-228600" eaLnBrk="0" hangingPunct="0">
                <a:defRPr sz="2400" b="1">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9pPr>
            </a:lstStyle>
            <a:p>
              <a:pPr eaLnBrk="1" hangingPunct="1"/>
              <a:endParaRPr lang="it-IT" altLang="en-US" sz="1800">
                <a:latin typeface="Calibri" panose="020F0502020204030204" pitchFamily="34" charset="0"/>
                <a:cs typeface="Calibri" panose="020F0502020204030204" pitchFamily="34" charset="0"/>
              </a:endParaRPr>
            </a:p>
          </p:txBody>
        </p:sp>
        <p:sp>
          <p:nvSpPr>
            <p:cNvPr id="24" name="Line 19">
              <a:extLst>
                <a:ext uri="{FF2B5EF4-FFF2-40B4-BE49-F238E27FC236}">
                  <a16:creationId xmlns:a16="http://schemas.microsoft.com/office/drawing/2014/main" id="{1FF8F6A4-F7A4-AFA4-83C9-67C60020609B}"/>
                </a:ext>
              </a:extLst>
            </p:cNvPr>
            <p:cNvSpPr>
              <a:spLocks noChangeShapeType="1"/>
            </p:cNvSpPr>
            <p:nvPr/>
          </p:nvSpPr>
          <p:spPr bwMode="auto">
            <a:xfrm flipH="1" flipV="1">
              <a:off x="1968" y="2976"/>
              <a:ext cx="288" cy="192"/>
            </a:xfrm>
            <a:prstGeom prst="line">
              <a:avLst/>
            </a:prstGeom>
            <a:noFill/>
            <a:ln w="38100">
              <a:solidFill>
                <a:schemeClr val="tx1"/>
              </a:solidFill>
              <a:round/>
              <a:headEnd type="triangle" w="med" len="med"/>
              <a:tailEnd/>
            </a:ln>
            <a:extLst>
              <a:ext uri="{909E8E84-426E-40DD-AFC4-6F175D3DCCD1}">
                <a14:hiddenFill xmlns:a14="http://schemas.microsoft.com/office/drawing/2010/main">
                  <a:noFill/>
                </a14:hiddenFill>
              </a:ext>
            </a:extLst>
          </p:spPr>
          <p:txBody>
            <a:bodyPr/>
            <a:lstStyle/>
            <a:p>
              <a:endParaRPr lang="en-US">
                <a:latin typeface="Calibri" panose="020F0502020204030204" pitchFamily="34" charset="0"/>
                <a:cs typeface="Calibri" panose="020F0502020204030204" pitchFamily="34" charset="0"/>
              </a:endParaRPr>
            </a:p>
          </p:txBody>
        </p:sp>
      </p:grpSp>
      <p:grpSp>
        <p:nvGrpSpPr>
          <p:cNvPr id="25" name="Group 20">
            <a:extLst>
              <a:ext uri="{FF2B5EF4-FFF2-40B4-BE49-F238E27FC236}">
                <a16:creationId xmlns:a16="http://schemas.microsoft.com/office/drawing/2014/main" id="{DB01A793-D7F6-CA8F-ED17-8E86BEB0F265}"/>
              </a:ext>
            </a:extLst>
          </p:cNvPr>
          <p:cNvGrpSpPr>
            <a:grpSpLocks/>
          </p:cNvGrpSpPr>
          <p:nvPr/>
        </p:nvGrpSpPr>
        <p:grpSpPr bwMode="auto">
          <a:xfrm>
            <a:off x="1795131" y="3316299"/>
            <a:ext cx="1219200" cy="1600200"/>
            <a:chOff x="816" y="2160"/>
            <a:chExt cx="768" cy="1008"/>
          </a:xfrm>
        </p:grpSpPr>
        <p:sp>
          <p:nvSpPr>
            <p:cNvPr id="26" name="Oval 21">
              <a:extLst>
                <a:ext uri="{FF2B5EF4-FFF2-40B4-BE49-F238E27FC236}">
                  <a16:creationId xmlns:a16="http://schemas.microsoft.com/office/drawing/2014/main" id="{3EC5BE73-C2F6-E9E6-0945-B10B86863F7B}"/>
                </a:ext>
              </a:extLst>
            </p:cNvPr>
            <p:cNvSpPr>
              <a:spLocks noChangeArrowheads="1"/>
            </p:cNvSpPr>
            <p:nvPr/>
          </p:nvSpPr>
          <p:spPr bwMode="auto">
            <a:xfrm>
              <a:off x="1104" y="2160"/>
              <a:ext cx="288" cy="288"/>
            </a:xfrm>
            <a:prstGeom prst="ellipse">
              <a:avLst/>
            </a:prstGeom>
            <a:noFill/>
            <a:ln w="762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b="1">
                  <a:solidFill>
                    <a:schemeClr val="tx1"/>
                  </a:solidFill>
                  <a:latin typeface="Times New Roman" panose="02020603050405020304" pitchFamily="18" charset="0"/>
                  <a:ea typeface="MS PGothic" panose="020B0600070205080204" pitchFamily="34" charset="-128"/>
                </a:defRPr>
              </a:lvl1pPr>
              <a:lvl2pPr marL="742950" indent="-285750" eaLnBrk="0" hangingPunct="0">
                <a:defRPr sz="2400" b="1">
                  <a:solidFill>
                    <a:schemeClr val="tx1"/>
                  </a:solidFill>
                  <a:latin typeface="Times New Roman" panose="02020603050405020304" pitchFamily="18" charset="0"/>
                  <a:ea typeface="MS PGothic" panose="020B0600070205080204" pitchFamily="34" charset="-128"/>
                </a:defRPr>
              </a:lvl2pPr>
              <a:lvl3pPr marL="1143000" indent="-228600" eaLnBrk="0" hangingPunct="0">
                <a:defRPr sz="2400" b="1">
                  <a:solidFill>
                    <a:schemeClr val="tx1"/>
                  </a:solidFill>
                  <a:latin typeface="Times New Roman" panose="02020603050405020304" pitchFamily="18" charset="0"/>
                  <a:ea typeface="MS PGothic" panose="020B0600070205080204" pitchFamily="34" charset="-128"/>
                </a:defRPr>
              </a:lvl3pPr>
              <a:lvl4pPr marL="1600200" indent="-228600" eaLnBrk="0" hangingPunct="0">
                <a:defRPr sz="2400" b="1">
                  <a:solidFill>
                    <a:schemeClr val="tx1"/>
                  </a:solidFill>
                  <a:latin typeface="Times New Roman" panose="02020603050405020304" pitchFamily="18" charset="0"/>
                  <a:ea typeface="MS PGothic" panose="020B0600070205080204" pitchFamily="34" charset="-128"/>
                </a:defRPr>
              </a:lvl4pPr>
              <a:lvl5pPr marL="2057400" indent="-228600" eaLnBrk="0" hangingPunct="0">
                <a:defRPr sz="2400" b="1">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9pPr>
            </a:lstStyle>
            <a:p>
              <a:pPr eaLnBrk="1" hangingPunct="1"/>
              <a:endParaRPr lang="it-IT" altLang="en-US" sz="1800">
                <a:latin typeface="Calibri" panose="020F0502020204030204" pitchFamily="34" charset="0"/>
                <a:cs typeface="Calibri" panose="020F0502020204030204" pitchFamily="34" charset="0"/>
              </a:endParaRPr>
            </a:p>
          </p:txBody>
        </p:sp>
        <p:sp>
          <p:nvSpPr>
            <p:cNvPr id="27" name="Line 22">
              <a:extLst>
                <a:ext uri="{FF2B5EF4-FFF2-40B4-BE49-F238E27FC236}">
                  <a16:creationId xmlns:a16="http://schemas.microsoft.com/office/drawing/2014/main" id="{6FAE2C02-B3DD-0AAF-4F9A-6F5F88862CBF}"/>
                </a:ext>
              </a:extLst>
            </p:cNvPr>
            <p:cNvSpPr>
              <a:spLocks noChangeShapeType="1"/>
            </p:cNvSpPr>
            <p:nvPr/>
          </p:nvSpPr>
          <p:spPr bwMode="auto">
            <a:xfrm>
              <a:off x="1392" y="2496"/>
              <a:ext cx="192" cy="192"/>
            </a:xfrm>
            <a:prstGeom prst="line">
              <a:avLst/>
            </a:prstGeom>
            <a:noFill/>
            <a:ln w="38100">
              <a:solidFill>
                <a:schemeClr val="tx1"/>
              </a:solidFill>
              <a:round/>
              <a:headEnd type="triangle" w="med" len="med"/>
              <a:tailEnd/>
            </a:ln>
            <a:extLst>
              <a:ext uri="{909E8E84-426E-40DD-AFC4-6F175D3DCCD1}">
                <a14:hiddenFill xmlns:a14="http://schemas.microsoft.com/office/drawing/2010/main">
                  <a:noFill/>
                </a14:hiddenFill>
              </a:ext>
            </a:extLst>
          </p:spPr>
          <p:txBody>
            <a:bodyPr/>
            <a:lstStyle/>
            <a:p>
              <a:endParaRPr lang="en-US">
                <a:latin typeface="Calibri" panose="020F0502020204030204" pitchFamily="34" charset="0"/>
                <a:cs typeface="Calibri" panose="020F0502020204030204" pitchFamily="34" charset="0"/>
              </a:endParaRPr>
            </a:p>
          </p:txBody>
        </p:sp>
        <p:sp>
          <p:nvSpPr>
            <p:cNvPr id="28" name="Line 23">
              <a:extLst>
                <a:ext uri="{FF2B5EF4-FFF2-40B4-BE49-F238E27FC236}">
                  <a16:creationId xmlns:a16="http://schemas.microsoft.com/office/drawing/2014/main" id="{CE9F600E-A16C-74F8-A377-7C9163E97468}"/>
                </a:ext>
              </a:extLst>
            </p:cNvPr>
            <p:cNvSpPr>
              <a:spLocks noChangeShapeType="1"/>
            </p:cNvSpPr>
            <p:nvPr/>
          </p:nvSpPr>
          <p:spPr bwMode="auto">
            <a:xfrm flipH="1">
              <a:off x="816" y="2496"/>
              <a:ext cx="240" cy="624"/>
            </a:xfrm>
            <a:prstGeom prst="line">
              <a:avLst/>
            </a:prstGeom>
            <a:noFill/>
            <a:ln w="38100">
              <a:solidFill>
                <a:schemeClr val="tx1"/>
              </a:solidFill>
              <a:round/>
              <a:headEnd type="triangle" w="med" len="med"/>
              <a:tailEnd/>
            </a:ln>
            <a:extLst>
              <a:ext uri="{909E8E84-426E-40DD-AFC4-6F175D3DCCD1}">
                <a14:hiddenFill xmlns:a14="http://schemas.microsoft.com/office/drawing/2010/main">
                  <a:noFill/>
                </a14:hiddenFill>
              </a:ext>
            </a:extLst>
          </p:spPr>
          <p:txBody>
            <a:bodyPr/>
            <a:lstStyle/>
            <a:p>
              <a:endParaRPr lang="en-US">
                <a:latin typeface="Calibri" panose="020F0502020204030204" pitchFamily="34" charset="0"/>
                <a:cs typeface="Calibri" panose="020F0502020204030204" pitchFamily="34" charset="0"/>
              </a:endParaRPr>
            </a:p>
          </p:txBody>
        </p:sp>
        <p:sp>
          <p:nvSpPr>
            <p:cNvPr id="29" name="Line 24">
              <a:extLst>
                <a:ext uri="{FF2B5EF4-FFF2-40B4-BE49-F238E27FC236}">
                  <a16:creationId xmlns:a16="http://schemas.microsoft.com/office/drawing/2014/main" id="{4DEA79DC-7A40-5237-10B8-49A37915B8CB}"/>
                </a:ext>
              </a:extLst>
            </p:cNvPr>
            <p:cNvSpPr>
              <a:spLocks noChangeShapeType="1"/>
            </p:cNvSpPr>
            <p:nvPr/>
          </p:nvSpPr>
          <p:spPr bwMode="auto">
            <a:xfrm flipV="1">
              <a:off x="912" y="2592"/>
              <a:ext cx="240" cy="576"/>
            </a:xfrm>
            <a:prstGeom prst="line">
              <a:avLst/>
            </a:prstGeom>
            <a:noFill/>
            <a:ln w="38100">
              <a:solidFill>
                <a:schemeClr val="tx1"/>
              </a:solidFill>
              <a:round/>
              <a:headEnd type="triangle" w="med" len="med"/>
              <a:tailEnd/>
            </a:ln>
            <a:extLst>
              <a:ext uri="{909E8E84-426E-40DD-AFC4-6F175D3DCCD1}">
                <a14:hiddenFill xmlns:a14="http://schemas.microsoft.com/office/drawing/2010/main">
                  <a:noFill/>
                </a14:hiddenFill>
              </a:ext>
            </a:extLst>
          </p:spPr>
          <p:txBody>
            <a:bodyPr/>
            <a:lstStyle/>
            <a:p>
              <a:endParaRPr lang="en-US">
                <a:latin typeface="Calibri" panose="020F0502020204030204" pitchFamily="34" charset="0"/>
                <a:cs typeface="Calibri" panose="020F0502020204030204" pitchFamily="34" charset="0"/>
              </a:endParaRPr>
            </a:p>
          </p:txBody>
        </p:sp>
      </p:grpSp>
      <p:grpSp>
        <p:nvGrpSpPr>
          <p:cNvPr id="30" name="Group 25">
            <a:extLst>
              <a:ext uri="{FF2B5EF4-FFF2-40B4-BE49-F238E27FC236}">
                <a16:creationId xmlns:a16="http://schemas.microsoft.com/office/drawing/2014/main" id="{F209AF1D-DF1A-DCF3-687D-915BFCA6885A}"/>
              </a:ext>
            </a:extLst>
          </p:cNvPr>
          <p:cNvGrpSpPr>
            <a:grpSpLocks/>
          </p:cNvGrpSpPr>
          <p:nvPr/>
        </p:nvGrpSpPr>
        <p:grpSpPr bwMode="auto">
          <a:xfrm>
            <a:off x="2785731" y="1982799"/>
            <a:ext cx="1981200" cy="685800"/>
            <a:chOff x="1440" y="1344"/>
            <a:chExt cx="1248" cy="432"/>
          </a:xfrm>
        </p:grpSpPr>
        <p:sp>
          <p:nvSpPr>
            <p:cNvPr id="31" name="Oval 26">
              <a:extLst>
                <a:ext uri="{FF2B5EF4-FFF2-40B4-BE49-F238E27FC236}">
                  <a16:creationId xmlns:a16="http://schemas.microsoft.com/office/drawing/2014/main" id="{C32BEFC4-4026-E09E-00DB-24979820A611}"/>
                </a:ext>
              </a:extLst>
            </p:cNvPr>
            <p:cNvSpPr>
              <a:spLocks noChangeArrowheads="1"/>
            </p:cNvSpPr>
            <p:nvPr/>
          </p:nvSpPr>
          <p:spPr bwMode="auto">
            <a:xfrm>
              <a:off x="1920" y="1344"/>
              <a:ext cx="288" cy="288"/>
            </a:xfrm>
            <a:prstGeom prst="ellipse">
              <a:avLst/>
            </a:prstGeom>
            <a:noFill/>
            <a:ln w="762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b="1">
                  <a:solidFill>
                    <a:schemeClr val="tx1"/>
                  </a:solidFill>
                  <a:latin typeface="Times New Roman" panose="02020603050405020304" pitchFamily="18" charset="0"/>
                  <a:ea typeface="MS PGothic" panose="020B0600070205080204" pitchFamily="34" charset="-128"/>
                </a:defRPr>
              </a:lvl1pPr>
              <a:lvl2pPr marL="742950" indent="-285750" eaLnBrk="0" hangingPunct="0">
                <a:defRPr sz="2400" b="1">
                  <a:solidFill>
                    <a:schemeClr val="tx1"/>
                  </a:solidFill>
                  <a:latin typeface="Times New Roman" panose="02020603050405020304" pitchFamily="18" charset="0"/>
                  <a:ea typeface="MS PGothic" panose="020B0600070205080204" pitchFamily="34" charset="-128"/>
                </a:defRPr>
              </a:lvl2pPr>
              <a:lvl3pPr marL="1143000" indent="-228600" eaLnBrk="0" hangingPunct="0">
                <a:defRPr sz="2400" b="1">
                  <a:solidFill>
                    <a:schemeClr val="tx1"/>
                  </a:solidFill>
                  <a:latin typeface="Times New Roman" panose="02020603050405020304" pitchFamily="18" charset="0"/>
                  <a:ea typeface="MS PGothic" panose="020B0600070205080204" pitchFamily="34" charset="-128"/>
                </a:defRPr>
              </a:lvl3pPr>
              <a:lvl4pPr marL="1600200" indent="-228600" eaLnBrk="0" hangingPunct="0">
                <a:defRPr sz="2400" b="1">
                  <a:solidFill>
                    <a:schemeClr val="tx1"/>
                  </a:solidFill>
                  <a:latin typeface="Times New Roman" panose="02020603050405020304" pitchFamily="18" charset="0"/>
                  <a:ea typeface="MS PGothic" panose="020B0600070205080204" pitchFamily="34" charset="-128"/>
                </a:defRPr>
              </a:lvl4pPr>
              <a:lvl5pPr marL="2057400" indent="-228600" eaLnBrk="0" hangingPunct="0">
                <a:defRPr sz="2400" b="1">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9pPr>
            </a:lstStyle>
            <a:p>
              <a:pPr eaLnBrk="1" hangingPunct="1"/>
              <a:endParaRPr lang="it-IT" altLang="en-US" sz="1800">
                <a:latin typeface="Calibri" panose="020F0502020204030204" pitchFamily="34" charset="0"/>
                <a:cs typeface="Calibri" panose="020F0502020204030204" pitchFamily="34" charset="0"/>
              </a:endParaRPr>
            </a:p>
          </p:txBody>
        </p:sp>
        <p:sp>
          <p:nvSpPr>
            <p:cNvPr id="32" name="Line 27">
              <a:extLst>
                <a:ext uri="{FF2B5EF4-FFF2-40B4-BE49-F238E27FC236}">
                  <a16:creationId xmlns:a16="http://schemas.microsoft.com/office/drawing/2014/main" id="{20B6DB44-0BBF-B1BB-0E04-0867CDB7C620}"/>
                </a:ext>
              </a:extLst>
            </p:cNvPr>
            <p:cNvSpPr>
              <a:spLocks noChangeShapeType="1"/>
            </p:cNvSpPr>
            <p:nvPr/>
          </p:nvSpPr>
          <p:spPr bwMode="auto">
            <a:xfrm>
              <a:off x="1440" y="1392"/>
              <a:ext cx="432" cy="48"/>
            </a:xfrm>
            <a:prstGeom prst="line">
              <a:avLst/>
            </a:prstGeom>
            <a:noFill/>
            <a:ln w="38100">
              <a:solidFill>
                <a:schemeClr val="tx1"/>
              </a:solidFill>
              <a:round/>
              <a:headEnd type="triangle" w="med" len="med"/>
              <a:tailEnd/>
            </a:ln>
            <a:extLst>
              <a:ext uri="{909E8E84-426E-40DD-AFC4-6F175D3DCCD1}">
                <a14:hiddenFill xmlns:a14="http://schemas.microsoft.com/office/drawing/2010/main">
                  <a:noFill/>
                </a14:hiddenFill>
              </a:ext>
            </a:extLst>
          </p:spPr>
          <p:txBody>
            <a:bodyPr/>
            <a:lstStyle/>
            <a:p>
              <a:endParaRPr lang="en-US">
                <a:latin typeface="Calibri" panose="020F0502020204030204" pitchFamily="34" charset="0"/>
                <a:cs typeface="Calibri" panose="020F0502020204030204" pitchFamily="34" charset="0"/>
              </a:endParaRPr>
            </a:p>
          </p:txBody>
        </p:sp>
        <p:sp>
          <p:nvSpPr>
            <p:cNvPr id="33" name="Line 28">
              <a:extLst>
                <a:ext uri="{FF2B5EF4-FFF2-40B4-BE49-F238E27FC236}">
                  <a16:creationId xmlns:a16="http://schemas.microsoft.com/office/drawing/2014/main" id="{029DD3ED-640F-502E-17F5-C0A232A14712}"/>
                </a:ext>
              </a:extLst>
            </p:cNvPr>
            <p:cNvSpPr>
              <a:spLocks noChangeShapeType="1"/>
            </p:cNvSpPr>
            <p:nvPr/>
          </p:nvSpPr>
          <p:spPr bwMode="auto">
            <a:xfrm flipH="1">
              <a:off x="2304" y="1344"/>
              <a:ext cx="384" cy="96"/>
            </a:xfrm>
            <a:prstGeom prst="line">
              <a:avLst/>
            </a:prstGeom>
            <a:noFill/>
            <a:ln w="38100">
              <a:solidFill>
                <a:schemeClr val="tx1"/>
              </a:solidFill>
              <a:round/>
              <a:headEnd type="triangle" w="med" len="med"/>
              <a:tailEnd/>
            </a:ln>
            <a:extLst>
              <a:ext uri="{909E8E84-426E-40DD-AFC4-6F175D3DCCD1}">
                <a14:hiddenFill xmlns:a14="http://schemas.microsoft.com/office/drawing/2010/main">
                  <a:noFill/>
                </a14:hiddenFill>
              </a:ext>
            </a:extLst>
          </p:spPr>
          <p:txBody>
            <a:bodyPr/>
            <a:lstStyle/>
            <a:p>
              <a:endParaRPr lang="en-US">
                <a:latin typeface="Calibri" panose="020F0502020204030204" pitchFamily="34" charset="0"/>
                <a:cs typeface="Calibri" panose="020F0502020204030204" pitchFamily="34" charset="0"/>
              </a:endParaRPr>
            </a:p>
          </p:txBody>
        </p:sp>
        <p:sp>
          <p:nvSpPr>
            <p:cNvPr id="34" name="Line 29">
              <a:extLst>
                <a:ext uri="{FF2B5EF4-FFF2-40B4-BE49-F238E27FC236}">
                  <a16:creationId xmlns:a16="http://schemas.microsoft.com/office/drawing/2014/main" id="{B1419BD2-8D8A-4B4D-4FD4-4A21851ADD2A}"/>
                </a:ext>
              </a:extLst>
            </p:cNvPr>
            <p:cNvSpPr>
              <a:spLocks noChangeShapeType="1"/>
            </p:cNvSpPr>
            <p:nvPr/>
          </p:nvSpPr>
          <p:spPr bwMode="auto">
            <a:xfrm flipH="1" flipV="1">
              <a:off x="2208" y="1632"/>
              <a:ext cx="144" cy="144"/>
            </a:xfrm>
            <a:prstGeom prst="line">
              <a:avLst/>
            </a:prstGeom>
            <a:noFill/>
            <a:ln w="38100">
              <a:solidFill>
                <a:schemeClr val="tx1"/>
              </a:solidFill>
              <a:round/>
              <a:headEnd type="triangle" w="med" len="med"/>
              <a:tailEnd/>
            </a:ln>
            <a:extLst>
              <a:ext uri="{909E8E84-426E-40DD-AFC4-6F175D3DCCD1}">
                <a14:hiddenFill xmlns:a14="http://schemas.microsoft.com/office/drawing/2010/main">
                  <a:noFill/>
                </a14:hiddenFill>
              </a:ext>
            </a:extLst>
          </p:spPr>
          <p:txBody>
            <a:bodyPr/>
            <a:lstStyle/>
            <a:p>
              <a:endParaRPr lang="en-US">
                <a:latin typeface="Calibri" panose="020F0502020204030204" pitchFamily="34" charset="0"/>
                <a:cs typeface="Calibri" panose="020F0502020204030204" pitchFamily="34" charset="0"/>
              </a:endParaRPr>
            </a:p>
          </p:txBody>
        </p:sp>
      </p:grpSp>
      <p:grpSp>
        <p:nvGrpSpPr>
          <p:cNvPr id="35" name="Group 30">
            <a:extLst>
              <a:ext uri="{FF2B5EF4-FFF2-40B4-BE49-F238E27FC236}">
                <a16:creationId xmlns:a16="http://schemas.microsoft.com/office/drawing/2014/main" id="{C0CA6CA3-7B50-CCAF-9A4F-BC6D1749E8D1}"/>
              </a:ext>
            </a:extLst>
          </p:cNvPr>
          <p:cNvGrpSpPr>
            <a:grpSpLocks/>
          </p:cNvGrpSpPr>
          <p:nvPr/>
        </p:nvGrpSpPr>
        <p:grpSpPr bwMode="auto">
          <a:xfrm>
            <a:off x="2252331" y="1868499"/>
            <a:ext cx="1905000" cy="990600"/>
            <a:chOff x="1104" y="1248"/>
            <a:chExt cx="1200" cy="624"/>
          </a:xfrm>
        </p:grpSpPr>
        <p:sp>
          <p:nvSpPr>
            <p:cNvPr id="36" name="Oval 31">
              <a:extLst>
                <a:ext uri="{FF2B5EF4-FFF2-40B4-BE49-F238E27FC236}">
                  <a16:creationId xmlns:a16="http://schemas.microsoft.com/office/drawing/2014/main" id="{DC1D7259-6F3C-3D22-3CAB-D9AE1D44016E}"/>
                </a:ext>
              </a:extLst>
            </p:cNvPr>
            <p:cNvSpPr>
              <a:spLocks noChangeArrowheads="1"/>
            </p:cNvSpPr>
            <p:nvPr/>
          </p:nvSpPr>
          <p:spPr bwMode="auto">
            <a:xfrm>
              <a:off x="1104" y="1248"/>
              <a:ext cx="288" cy="288"/>
            </a:xfrm>
            <a:prstGeom prst="ellipse">
              <a:avLst/>
            </a:prstGeom>
            <a:noFill/>
            <a:ln w="762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b="1">
                  <a:solidFill>
                    <a:schemeClr val="tx1"/>
                  </a:solidFill>
                  <a:latin typeface="Times New Roman" panose="02020603050405020304" pitchFamily="18" charset="0"/>
                  <a:ea typeface="MS PGothic" panose="020B0600070205080204" pitchFamily="34" charset="-128"/>
                </a:defRPr>
              </a:lvl1pPr>
              <a:lvl2pPr marL="742950" indent="-285750" eaLnBrk="0" hangingPunct="0">
                <a:defRPr sz="2400" b="1">
                  <a:solidFill>
                    <a:schemeClr val="tx1"/>
                  </a:solidFill>
                  <a:latin typeface="Times New Roman" panose="02020603050405020304" pitchFamily="18" charset="0"/>
                  <a:ea typeface="MS PGothic" panose="020B0600070205080204" pitchFamily="34" charset="-128"/>
                </a:defRPr>
              </a:lvl2pPr>
              <a:lvl3pPr marL="1143000" indent="-228600" eaLnBrk="0" hangingPunct="0">
                <a:defRPr sz="2400" b="1">
                  <a:solidFill>
                    <a:schemeClr val="tx1"/>
                  </a:solidFill>
                  <a:latin typeface="Times New Roman" panose="02020603050405020304" pitchFamily="18" charset="0"/>
                  <a:ea typeface="MS PGothic" panose="020B0600070205080204" pitchFamily="34" charset="-128"/>
                </a:defRPr>
              </a:lvl3pPr>
              <a:lvl4pPr marL="1600200" indent="-228600" eaLnBrk="0" hangingPunct="0">
                <a:defRPr sz="2400" b="1">
                  <a:solidFill>
                    <a:schemeClr val="tx1"/>
                  </a:solidFill>
                  <a:latin typeface="Times New Roman" panose="02020603050405020304" pitchFamily="18" charset="0"/>
                  <a:ea typeface="MS PGothic" panose="020B0600070205080204" pitchFamily="34" charset="-128"/>
                </a:defRPr>
              </a:lvl4pPr>
              <a:lvl5pPr marL="2057400" indent="-228600" eaLnBrk="0" hangingPunct="0">
                <a:defRPr sz="2400" b="1">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9pPr>
            </a:lstStyle>
            <a:p>
              <a:pPr eaLnBrk="1" hangingPunct="1"/>
              <a:endParaRPr lang="it-IT" altLang="en-US" sz="1800">
                <a:latin typeface="Calibri" panose="020F0502020204030204" pitchFamily="34" charset="0"/>
                <a:cs typeface="Calibri" panose="020F0502020204030204" pitchFamily="34" charset="0"/>
              </a:endParaRPr>
            </a:p>
          </p:txBody>
        </p:sp>
        <p:sp>
          <p:nvSpPr>
            <p:cNvPr id="37" name="Line 32">
              <a:extLst>
                <a:ext uri="{FF2B5EF4-FFF2-40B4-BE49-F238E27FC236}">
                  <a16:creationId xmlns:a16="http://schemas.microsoft.com/office/drawing/2014/main" id="{2282D60F-AE5D-449A-621F-B123AA18A349}"/>
                </a:ext>
              </a:extLst>
            </p:cNvPr>
            <p:cNvSpPr>
              <a:spLocks noChangeShapeType="1"/>
            </p:cNvSpPr>
            <p:nvPr/>
          </p:nvSpPr>
          <p:spPr bwMode="auto">
            <a:xfrm>
              <a:off x="1440" y="1536"/>
              <a:ext cx="864" cy="336"/>
            </a:xfrm>
            <a:prstGeom prst="line">
              <a:avLst/>
            </a:prstGeom>
            <a:noFill/>
            <a:ln w="38100">
              <a:solidFill>
                <a:schemeClr val="tx1"/>
              </a:solidFill>
              <a:round/>
              <a:headEnd type="triangle" w="med" len="med"/>
              <a:tailEnd/>
            </a:ln>
            <a:extLst>
              <a:ext uri="{909E8E84-426E-40DD-AFC4-6F175D3DCCD1}">
                <a14:hiddenFill xmlns:a14="http://schemas.microsoft.com/office/drawing/2010/main">
                  <a:noFill/>
                </a14:hiddenFill>
              </a:ext>
            </a:extLst>
          </p:spPr>
          <p:txBody>
            <a:bodyPr/>
            <a:lstStyle/>
            <a:p>
              <a:endParaRPr lang="en-US">
                <a:latin typeface="Calibri" panose="020F0502020204030204" pitchFamily="34" charset="0"/>
                <a:cs typeface="Calibri" panose="020F0502020204030204" pitchFamily="34" charset="0"/>
              </a:endParaRPr>
            </a:p>
          </p:txBody>
        </p:sp>
      </p:grpSp>
      <p:grpSp>
        <p:nvGrpSpPr>
          <p:cNvPr id="38" name="Group 33">
            <a:extLst>
              <a:ext uri="{FF2B5EF4-FFF2-40B4-BE49-F238E27FC236}">
                <a16:creationId xmlns:a16="http://schemas.microsoft.com/office/drawing/2014/main" id="{6E81EF0F-1505-A59D-FC9C-7C8ADB2A27F5}"/>
              </a:ext>
            </a:extLst>
          </p:cNvPr>
          <p:cNvGrpSpPr>
            <a:grpSpLocks/>
          </p:cNvGrpSpPr>
          <p:nvPr/>
        </p:nvGrpSpPr>
        <p:grpSpPr bwMode="auto">
          <a:xfrm>
            <a:off x="4766931" y="1792299"/>
            <a:ext cx="533400" cy="762000"/>
            <a:chOff x="2688" y="1200"/>
            <a:chExt cx="336" cy="480"/>
          </a:xfrm>
        </p:grpSpPr>
        <p:sp>
          <p:nvSpPr>
            <p:cNvPr id="39" name="Oval 34">
              <a:extLst>
                <a:ext uri="{FF2B5EF4-FFF2-40B4-BE49-F238E27FC236}">
                  <a16:creationId xmlns:a16="http://schemas.microsoft.com/office/drawing/2014/main" id="{7A8619C4-04FE-68D0-EAAD-4F8EE9FD5A81}"/>
                </a:ext>
              </a:extLst>
            </p:cNvPr>
            <p:cNvSpPr>
              <a:spLocks noChangeArrowheads="1"/>
            </p:cNvSpPr>
            <p:nvPr/>
          </p:nvSpPr>
          <p:spPr bwMode="auto">
            <a:xfrm>
              <a:off x="2736" y="1200"/>
              <a:ext cx="288" cy="288"/>
            </a:xfrm>
            <a:prstGeom prst="ellipse">
              <a:avLst/>
            </a:prstGeom>
            <a:noFill/>
            <a:ln w="762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b="1">
                  <a:solidFill>
                    <a:schemeClr val="tx1"/>
                  </a:solidFill>
                  <a:latin typeface="Times New Roman" panose="02020603050405020304" pitchFamily="18" charset="0"/>
                  <a:ea typeface="MS PGothic" panose="020B0600070205080204" pitchFamily="34" charset="-128"/>
                </a:defRPr>
              </a:lvl1pPr>
              <a:lvl2pPr marL="742950" indent="-285750" eaLnBrk="0" hangingPunct="0">
                <a:defRPr sz="2400" b="1">
                  <a:solidFill>
                    <a:schemeClr val="tx1"/>
                  </a:solidFill>
                  <a:latin typeface="Times New Roman" panose="02020603050405020304" pitchFamily="18" charset="0"/>
                  <a:ea typeface="MS PGothic" panose="020B0600070205080204" pitchFamily="34" charset="-128"/>
                </a:defRPr>
              </a:lvl2pPr>
              <a:lvl3pPr marL="1143000" indent="-228600" eaLnBrk="0" hangingPunct="0">
                <a:defRPr sz="2400" b="1">
                  <a:solidFill>
                    <a:schemeClr val="tx1"/>
                  </a:solidFill>
                  <a:latin typeface="Times New Roman" panose="02020603050405020304" pitchFamily="18" charset="0"/>
                  <a:ea typeface="MS PGothic" panose="020B0600070205080204" pitchFamily="34" charset="-128"/>
                </a:defRPr>
              </a:lvl3pPr>
              <a:lvl4pPr marL="1600200" indent="-228600" eaLnBrk="0" hangingPunct="0">
                <a:defRPr sz="2400" b="1">
                  <a:solidFill>
                    <a:schemeClr val="tx1"/>
                  </a:solidFill>
                  <a:latin typeface="Times New Roman" panose="02020603050405020304" pitchFamily="18" charset="0"/>
                  <a:ea typeface="MS PGothic" panose="020B0600070205080204" pitchFamily="34" charset="-128"/>
                </a:defRPr>
              </a:lvl4pPr>
              <a:lvl5pPr marL="2057400" indent="-228600" eaLnBrk="0" hangingPunct="0">
                <a:defRPr sz="2400" b="1">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9pPr>
            </a:lstStyle>
            <a:p>
              <a:pPr eaLnBrk="1" hangingPunct="1"/>
              <a:endParaRPr lang="it-IT" altLang="en-US" sz="1800">
                <a:latin typeface="Calibri" panose="020F0502020204030204" pitchFamily="34" charset="0"/>
                <a:cs typeface="Calibri" panose="020F0502020204030204" pitchFamily="34" charset="0"/>
              </a:endParaRPr>
            </a:p>
          </p:txBody>
        </p:sp>
        <p:sp>
          <p:nvSpPr>
            <p:cNvPr id="40" name="Line 35">
              <a:extLst>
                <a:ext uri="{FF2B5EF4-FFF2-40B4-BE49-F238E27FC236}">
                  <a16:creationId xmlns:a16="http://schemas.microsoft.com/office/drawing/2014/main" id="{E182C210-989A-2069-F92E-5746E8BAB10E}"/>
                </a:ext>
              </a:extLst>
            </p:cNvPr>
            <p:cNvSpPr>
              <a:spLocks noChangeShapeType="1"/>
            </p:cNvSpPr>
            <p:nvPr/>
          </p:nvSpPr>
          <p:spPr bwMode="auto">
            <a:xfrm flipH="1">
              <a:off x="2688" y="1536"/>
              <a:ext cx="96" cy="144"/>
            </a:xfrm>
            <a:prstGeom prst="line">
              <a:avLst/>
            </a:prstGeom>
            <a:noFill/>
            <a:ln w="38100">
              <a:solidFill>
                <a:schemeClr val="tx1"/>
              </a:solidFill>
              <a:round/>
              <a:headEnd type="triangle" w="med" len="med"/>
              <a:tailEnd/>
            </a:ln>
            <a:extLst>
              <a:ext uri="{909E8E84-426E-40DD-AFC4-6F175D3DCCD1}">
                <a14:hiddenFill xmlns:a14="http://schemas.microsoft.com/office/drawing/2010/main">
                  <a:noFill/>
                </a14:hiddenFill>
              </a:ext>
            </a:extLst>
          </p:spPr>
          <p:txBody>
            <a:bodyPr/>
            <a:lstStyle/>
            <a:p>
              <a:endParaRPr lang="en-US">
                <a:latin typeface="Calibri" panose="020F0502020204030204" pitchFamily="34" charset="0"/>
                <a:cs typeface="Calibri" panose="020F0502020204030204" pitchFamily="34" charset="0"/>
              </a:endParaRPr>
            </a:p>
          </p:txBody>
        </p:sp>
      </p:grpSp>
      <p:grpSp>
        <p:nvGrpSpPr>
          <p:cNvPr id="41" name="Group 36">
            <a:extLst>
              <a:ext uri="{FF2B5EF4-FFF2-40B4-BE49-F238E27FC236}">
                <a16:creationId xmlns:a16="http://schemas.microsoft.com/office/drawing/2014/main" id="{CB3B3111-A28D-24B4-E19F-CCBEE232CE44}"/>
              </a:ext>
            </a:extLst>
          </p:cNvPr>
          <p:cNvGrpSpPr>
            <a:grpSpLocks/>
          </p:cNvGrpSpPr>
          <p:nvPr/>
        </p:nvGrpSpPr>
        <p:grpSpPr bwMode="auto">
          <a:xfrm>
            <a:off x="3014331" y="3925899"/>
            <a:ext cx="1905000" cy="762000"/>
            <a:chOff x="1584" y="2544"/>
            <a:chExt cx="1200" cy="480"/>
          </a:xfrm>
        </p:grpSpPr>
        <p:sp>
          <p:nvSpPr>
            <p:cNvPr id="42" name="Oval 37">
              <a:extLst>
                <a:ext uri="{FF2B5EF4-FFF2-40B4-BE49-F238E27FC236}">
                  <a16:creationId xmlns:a16="http://schemas.microsoft.com/office/drawing/2014/main" id="{03389B81-E6EC-7690-DC9D-DB0E57E90063}"/>
                </a:ext>
              </a:extLst>
            </p:cNvPr>
            <p:cNvSpPr>
              <a:spLocks noChangeArrowheads="1"/>
            </p:cNvSpPr>
            <p:nvPr/>
          </p:nvSpPr>
          <p:spPr bwMode="auto">
            <a:xfrm>
              <a:off x="1584" y="2736"/>
              <a:ext cx="288" cy="288"/>
            </a:xfrm>
            <a:prstGeom prst="ellipse">
              <a:avLst/>
            </a:prstGeom>
            <a:noFill/>
            <a:ln w="762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b="1">
                  <a:solidFill>
                    <a:schemeClr val="tx1"/>
                  </a:solidFill>
                  <a:latin typeface="Times New Roman" panose="02020603050405020304" pitchFamily="18" charset="0"/>
                  <a:ea typeface="MS PGothic" panose="020B0600070205080204" pitchFamily="34" charset="-128"/>
                </a:defRPr>
              </a:lvl1pPr>
              <a:lvl2pPr marL="742950" indent="-285750" eaLnBrk="0" hangingPunct="0">
                <a:defRPr sz="2400" b="1">
                  <a:solidFill>
                    <a:schemeClr val="tx1"/>
                  </a:solidFill>
                  <a:latin typeface="Times New Roman" panose="02020603050405020304" pitchFamily="18" charset="0"/>
                  <a:ea typeface="MS PGothic" panose="020B0600070205080204" pitchFamily="34" charset="-128"/>
                </a:defRPr>
              </a:lvl2pPr>
              <a:lvl3pPr marL="1143000" indent="-228600" eaLnBrk="0" hangingPunct="0">
                <a:defRPr sz="2400" b="1">
                  <a:solidFill>
                    <a:schemeClr val="tx1"/>
                  </a:solidFill>
                  <a:latin typeface="Times New Roman" panose="02020603050405020304" pitchFamily="18" charset="0"/>
                  <a:ea typeface="MS PGothic" panose="020B0600070205080204" pitchFamily="34" charset="-128"/>
                </a:defRPr>
              </a:lvl3pPr>
              <a:lvl4pPr marL="1600200" indent="-228600" eaLnBrk="0" hangingPunct="0">
                <a:defRPr sz="2400" b="1">
                  <a:solidFill>
                    <a:schemeClr val="tx1"/>
                  </a:solidFill>
                  <a:latin typeface="Times New Roman" panose="02020603050405020304" pitchFamily="18" charset="0"/>
                  <a:ea typeface="MS PGothic" panose="020B0600070205080204" pitchFamily="34" charset="-128"/>
                </a:defRPr>
              </a:lvl4pPr>
              <a:lvl5pPr marL="2057400" indent="-228600" eaLnBrk="0" hangingPunct="0">
                <a:defRPr sz="2400" b="1">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9pPr>
            </a:lstStyle>
            <a:p>
              <a:pPr eaLnBrk="1" hangingPunct="1"/>
              <a:endParaRPr lang="it-IT" altLang="en-US" sz="1800">
                <a:latin typeface="Calibri" panose="020F0502020204030204" pitchFamily="34" charset="0"/>
                <a:cs typeface="Calibri" panose="020F0502020204030204" pitchFamily="34" charset="0"/>
              </a:endParaRPr>
            </a:p>
          </p:txBody>
        </p:sp>
        <p:sp>
          <p:nvSpPr>
            <p:cNvPr id="43" name="Line 38">
              <a:extLst>
                <a:ext uri="{FF2B5EF4-FFF2-40B4-BE49-F238E27FC236}">
                  <a16:creationId xmlns:a16="http://schemas.microsoft.com/office/drawing/2014/main" id="{5C555B18-07B2-B18F-CEF8-260FAA6E16D3}"/>
                </a:ext>
              </a:extLst>
            </p:cNvPr>
            <p:cNvSpPr>
              <a:spLocks noChangeShapeType="1"/>
            </p:cNvSpPr>
            <p:nvPr/>
          </p:nvSpPr>
          <p:spPr bwMode="auto">
            <a:xfrm flipV="1">
              <a:off x="1968" y="2544"/>
              <a:ext cx="816" cy="288"/>
            </a:xfrm>
            <a:prstGeom prst="line">
              <a:avLst/>
            </a:prstGeom>
            <a:noFill/>
            <a:ln w="38100">
              <a:solidFill>
                <a:schemeClr val="tx1"/>
              </a:solidFill>
              <a:round/>
              <a:headEnd type="triangle" w="med" len="med"/>
              <a:tailEnd/>
            </a:ln>
            <a:extLst>
              <a:ext uri="{909E8E84-426E-40DD-AFC4-6F175D3DCCD1}">
                <a14:hiddenFill xmlns:a14="http://schemas.microsoft.com/office/drawing/2010/main">
                  <a:noFill/>
                </a14:hiddenFill>
              </a:ext>
            </a:extLst>
          </p:spPr>
          <p:txBody>
            <a:bodyPr/>
            <a:lstStyle/>
            <a:p>
              <a:endParaRPr lang="en-US">
                <a:latin typeface="Calibri" panose="020F0502020204030204" pitchFamily="34" charset="0"/>
                <a:cs typeface="Calibri" panose="020F0502020204030204" pitchFamily="34" charset="0"/>
              </a:endParaRPr>
            </a:p>
          </p:txBody>
        </p:sp>
      </p:grpSp>
      <p:grpSp>
        <p:nvGrpSpPr>
          <p:cNvPr id="44" name="Group 39">
            <a:extLst>
              <a:ext uri="{FF2B5EF4-FFF2-40B4-BE49-F238E27FC236}">
                <a16:creationId xmlns:a16="http://schemas.microsoft.com/office/drawing/2014/main" id="{7FC8D074-3E16-C67F-151C-04C56D97FD76}"/>
              </a:ext>
            </a:extLst>
          </p:cNvPr>
          <p:cNvGrpSpPr>
            <a:grpSpLocks/>
          </p:cNvGrpSpPr>
          <p:nvPr/>
        </p:nvGrpSpPr>
        <p:grpSpPr bwMode="auto">
          <a:xfrm>
            <a:off x="4309731" y="2630499"/>
            <a:ext cx="762000" cy="914400"/>
            <a:chOff x="2400" y="1728"/>
            <a:chExt cx="480" cy="576"/>
          </a:xfrm>
        </p:grpSpPr>
        <p:sp>
          <p:nvSpPr>
            <p:cNvPr id="45" name="Oval 40">
              <a:extLst>
                <a:ext uri="{FF2B5EF4-FFF2-40B4-BE49-F238E27FC236}">
                  <a16:creationId xmlns:a16="http://schemas.microsoft.com/office/drawing/2014/main" id="{D07F2067-4C99-E78E-EBF8-9B125DE41B76}"/>
                </a:ext>
              </a:extLst>
            </p:cNvPr>
            <p:cNvSpPr>
              <a:spLocks noChangeArrowheads="1"/>
            </p:cNvSpPr>
            <p:nvPr/>
          </p:nvSpPr>
          <p:spPr bwMode="auto">
            <a:xfrm>
              <a:off x="2400" y="1728"/>
              <a:ext cx="288" cy="288"/>
            </a:xfrm>
            <a:prstGeom prst="ellipse">
              <a:avLst/>
            </a:prstGeom>
            <a:noFill/>
            <a:ln w="762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b="1">
                  <a:solidFill>
                    <a:schemeClr val="tx1"/>
                  </a:solidFill>
                  <a:latin typeface="Times New Roman" panose="02020603050405020304" pitchFamily="18" charset="0"/>
                  <a:ea typeface="MS PGothic" panose="020B0600070205080204" pitchFamily="34" charset="-128"/>
                </a:defRPr>
              </a:lvl1pPr>
              <a:lvl2pPr marL="742950" indent="-285750" eaLnBrk="0" hangingPunct="0">
                <a:defRPr sz="2400" b="1">
                  <a:solidFill>
                    <a:schemeClr val="tx1"/>
                  </a:solidFill>
                  <a:latin typeface="Times New Roman" panose="02020603050405020304" pitchFamily="18" charset="0"/>
                  <a:ea typeface="MS PGothic" panose="020B0600070205080204" pitchFamily="34" charset="-128"/>
                </a:defRPr>
              </a:lvl2pPr>
              <a:lvl3pPr marL="1143000" indent="-228600" eaLnBrk="0" hangingPunct="0">
                <a:defRPr sz="2400" b="1">
                  <a:solidFill>
                    <a:schemeClr val="tx1"/>
                  </a:solidFill>
                  <a:latin typeface="Times New Roman" panose="02020603050405020304" pitchFamily="18" charset="0"/>
                  <a:ea typeface="MS PGothic" panose="020B0600070205080204" pitchFamily="34" charset="-128"/>
                </a:defRPr>
              </a:lvl3pPr>
              <a:lvl4pPr marL="1600200" indent="-228600" eaLnBrk="0" hangingPunct="0">
                <a:defRPr sz="2400" b="1">
                  <a:solidFill>
                    <a:schemeClr val="tx1"/>
                  </a:solidFill>
                  <a:latin typeface="Times New Roman" panose="02020603050405020304" pitchFamily="18" charset="0"/>
                  <a:ea typeface="MS PGothic" panose="020B0600070205080204" pitchFamily="34" charset="-128"/>
                </a:defRPr>
              </a:lvl4pPr>
              <a:lvl5pPr marL="2057400" indent="-228600" eaLnBrk="0" hangingPunct="0">
                <a:defRPr sz="2400" b="1">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9pPr>
            </a:lstStyle>
            <a:p>
              <a:pPr eaLnBrk="1" hangingPunct="1"/>
              <a:endParaRPr lang="it-IT" altLang="en-US" sz="1800">
                <a:latin typeface="Calibri" panose="020F0502020204030204" pitchFamily="34" charset="0"/>
                <a:cs typeface="Calibri" panose="020F0502020204030204" pitchFamily="34" charset="0"/>
              </a:endParaRPr>
            </a:p>
          </p:txBody>
        </p:sp>
        <p:sp>
          <p:nvSpPr>
            <p:cNvPr id="46" name="Line 41">
              <a:extLst>
                <a:ext uri="{FF2B5EF4-FFF2-40B4-BE49-F238E27FC236}">
                  <a16:creationId xmlns:a16="http://schemas.microsoft.com/office/drawing/2014/main" id="{3A359514-8F8B-9AD1-E040-FC9FA5281D51}"/>
                </a:ext>
              </a:extLst>
            </p:cNvPr>
            <p:cNvSpPr>
              <a:spLocks noChangeShapeType="1"/>
            </p:cNvSpPr>
            <p:nvPr/>
          </p:nvSpPr>
          <p:spPr bwMode="auto">
            <a:xfrm>
              <a:off x="2688" y="2016"/>
              <a:ext cx="192" cy="288"/>
            </a:xfrm>
            <a:prstGeom prst="line">
              <a:avLst/>
            </a:prstGeom>
            <a:noFill/>
            <a:ln w="38100">
              <a:solidFill>
                <a:schemeClr val="tx1"/>
              </a:solidFill>
              <a:round/>
              <a:headEnd type="triangle" w="med" len="med"/>
              <a:tailEnd/>
            </a:ln>
            <a:extLst>
              <a:ext uri="{909E8E84-426E-40DD-AFC4-6F175D3DCCD1}">
                <a14:hiddenFill xmlns:a14="http://schemas.microsoft.com/office/drawing/2010/main">
                  <a:noFill/>
                </a14:hiddenFill>
              </a:ext>
            </a:extLst>
          </p:spPr>
          <p:txBody>
            <a:bodyPr/>
            <a:lstStyle/>
            <a:p>
              <a:endParaRPr lang="en-US">
                <a:latin typeface="Calibri" panose="020F0502020204030204" pitchFamily="34" charset="0"/>
                <a:cs typeface="Calibri" panose="020F0502020204030204" pitchFamily="34" charset="0"/>
              </a:endParaRPr>
            </a:p>
          </p:txBody>
        </p:sp>
      </p:grpSp>
      <p:grpSp>
        <p:nvGrpSpPr>
          <p:cNvPr id="47" name="Group 42">
            <a:extLst>
              <a:ext uri="{FF2B5EF4-FFF2-40B4-BE49-F238E27FC236}">
                <a16:creationId xmlns:a16="http://schemas.microsoft.com/office/drawing/2014/main" id="{312C7A86-07D6-3EEC-D35D-5551590D7121}"/>
              </a:ext>
            </a:extLst>
          </p:cNvPr>
          <p:cNvGrpSpPr>
            <a:grpSpLocks/>
          </p:cNvGrpSpPr>
          <p:nvPr/>
        </p:nvGrpSpPr>
        <p:grpSpPr bwMode="auto">
          <a:xfrm>
            <a:off x="6595731" y="2097099"/>
            <a:ext cx="685800" cy="1143000"/>
            <a:chOff x="3840" y="1392"/>
            <a:chExt cx="432" cy="720"/>
          </a:xfrm>
        </p:grpSpPr>
        <p:sp>
          <p:nvSpPr>
            <p:cNvPr id="48" name="Oval 43">
              <a:extLst>
                <a:ext uri="{FF2B5EF4-FFF2-40B4-BE49-F238E27FC236}">
                  <a16:creationId xmlns:a16="http://schemas.microsoft.com/office/drawing/2014/main" id="{F948DB8D-71E8-00BC-565F-20E2E9D010C1}"/>
                </a:ext>
              </a:extLst>
            </p:cNvPr>
            <p:cNvSpPr>
              <a:spLocks noChangeArrowheads="1"/>
            </p:cNvSpPr>
            <p:nvPr/>
          </p:nvSpPr>
          <p:spPr bwMode="auto">
            <a:xfrm>
              <a:off x="3984" y="1392"/>
              <a:ext cx="288" cy="288"/>
            </a:xfrm>
            <a:prstGeom prst="ellipse">
              <a:avLst/>
            </a:prstGeom>
            <a:noFill/>
            <a:ln w="762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b="1">
                  <a:solidFill>
                    <a:schemeClr val="tx1"/>
                  </a:solidFill>
                  <a:latin typeface="Times New Roman" panose="02020603050405020304" pitchFamily="18" charset="0"/>
                  <a:ea typeface="MS PGothic" panose="020B0600070205080204" pitchFamily="34" charset="-128"/>
                </a:defRPr>
              </a:lvl1pPr>
              <a:lvl2pPr marL="742950" indent="-285750" eaLnBrk="0" hangingPunct="0">
                <a:defRPr sz="2400" b="1">
                  <a:solidFill>
                    <a:schemeClr val="tx1"/>
                  </a:solidFill>
                  <a:latin typeface="Times New Roman" panose="02020603050405020304" pitchFamily="18" charset="0"/>
                  <a:ea typeface="MS PGothic" panose="020B0600070205080204" pitchFamily="34" charset="-128"/>
                </a:defRPr>
              </a:lvl2pPr>
              <a:lvl3pPr marL="1143000" indent="-228600" eaLnBrk="0" hangingPunct="0">
                <a:defRPr sz="2400" b="1">
                  <a:solidFill>
                    <a:schemeClr val="tx1"/>
                  </a:solidFill>
                  <a:latin typeface="Times New Roman" panose="02020603050405020304" pitchFamily="18" charset="0"/>
                  <a:ea typeface="MS PGothic" panose="020B0600070205080204" pitchFamily="34" charset="-128"/>
                </a:defRPr>
              </a:lvl3pPr>
              <a:lvl4pPr marL="1600200" indent="-228600" eaLnBrk="0" hangingPunct="0">
                <a:defRPr sz="2400" b="1">
                  <a:solidFill>
                    <a:schemeClr val="tx1"/>
                  </a:solidFill>
                  <a:latin typeface="Times New Roman" panose="02020603050405020304" pitchFamily="18" charset="0"/>
                  <a:ea typeface="MS PGothic" panose="020B0600070205080204" pitchFamily="34" charset="-128"/>
                </a:defRPr>
              </a:lvl4pPr>
              <a:lvl5pPr marL="2057400" indent="-228600" eaLnBrk="0" hangingPunct="0">
                <a:defRPr sz="2400" b="1">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9pPr>
            </a:lstStyle>
            <a:p>
              <a:pPr eaLnBrk="1" hangingPunct="1"/>
              <a:endParaRPr lang="it-IT" altLang="en-US" sz="1800">
                <a:latin typeface="Calibri" panose="020F0502020204030204" pitchFamily="34" charset="0"/>
                <a:cs typeface="Calibri" panose="020F0502020204030204" pitchFamily="34" charset="0"/>
              </a:endParaRPr>
            </a:p>
          </p:txBody>
        </p:sp>
        <p:sp>
          <p:nvSpPr>
            <p:cNvPr id="49" name="Line 44">
              <a:extLst>
                <a:ext uri="{FF2B5EF4-FFF2-40B4-BE49-F238E27FC236}">
                  <a16:creationId xmlns:a16="http://schemas.microsoft.com/office/drawing/2014/main" id="{5CE74EA4-B4D0-9677-C21E-E820349E5F3E}"/>
                </a:ext>
              </a:extLst>
            </p:cNvPr>
            <p:cNvSpPr>
              <a:spLocks noChangeShapeType="1"/>
            </p:cNvSpPr>
            <p:nvPr/>
          </p:nvSpPr>
          <p:spPr bwMode="auto">
            <a:xfrm flipH="1">
              <a:off x="3840" y="1728"/>
              <a:ext cx="192" cy="384"/>
            </a:xfrm>
            <a:prstGeom prst="line">
              <a:avLst/>
            </a:prstGeom>
            <a:noFill/>
            <a:ln w="38100">
              <a:solidFill>
                <a:schemeClr val="tx1"/>
              </a:solidFill>
              <a:round/>
              <a:headEnd type="triangle" w="med" len="med"/>
              <a:tailEnd/>
            </a:ln>
            <a:extLst>
              <a:ext uri="{909E8E84-426E-40DD-AFC4-6F175D3DCCD1}">
                <a14:hiddenFill xmlns:a14="http://schemas.microsoft.com/office/drawing/2010/main">
                  <a:noFill/>
                </a14:hiddenFill>
              </a:ext>
            </a:extLst>
          </p:spPr>
          <p:txBody>
            <a:bodyPr/>
            <a:lstStyle/>
            <a:p>
              <a:endParaRPr lang="en-US">
                <a:latin typeface="Calibri" panose="020F0502020204030204" pitchFamily="34" charset="0"/>
                <a:cs typeface="Calibri" panose="020F0502020204030204" pitchFamily="34" charset="0"/>
              </a:endParaRPr>
            </a:p>
          </p:txBody>
        </p:sp>
      </p:grpSp>
      <p:grpSp>
        <p:nvGrpSpPr>
          <p:cNvPr id="50" name="Group 45">
            <a:extLst>
              <a:ext uri="{FF2B5EF4-FFF2-40B4-BE49-F238E27FC236}">
                <a16:creationId xmlns:a16="http://schemas.microsoft.com/office/drawing/2014/main" id="{4BE570A1-3675-D66C-B8FE-7652409BEF8B}"/>
              </a:ext>
            </a:extLst>
          </p:cNvPr>
          <p:cNvGrpSpPr>
            <a:grpSpLocks/>
          </p:cNvGrpSpPr>
          <p:nvPr/>
        </p:nvGrpSpPr>
        <p:grpSpPr bwMode="auto">
          <a:xfrm>
            <a:off x="6824331" y="2859099"/>
            <a:ext cx="1066800" cy="685800"/>
            <a:chOff x="3984" y="1872"/>
            <a:chExt cx="672" cy="432"/>
          </a:xfrm>
          <a:solidFill>
            <a:srgbClr val="C0504D"/>
          </a:solidFill>
        </p:grpSpPr>
        <p:sp>
          <p:nvSpPr>
            <p:cNvPr id="51" name="Oval 46">
              <a:extLst>
                <a:ext uri="{FF2B5EF4-FFF2-40B4-BE49-F238E27FC236}">
                  <a16:creationId xmlns:a16="http://schemas.microsoft.com/office/drawing/2014/main" id="{4D9C044C-EEF9-AE57-1B11-E91267FEBA54}"/>
                </a:ext>
              </a:extLst>
            </p:cNvPr>
            <p:cNvSpPr>
              <a:spLocks noChangeArrowheads="1"/>
            </p:cNvSpPr>
            <p:nvPr/>
          </p:nvSpPr>
          <p:spPr bwMode="auto">
            <a:xfrm>
              <a:off x="4368" y="1872"/>
              <a:ext cx="288" cy="288"/>
            </a:xfrm>
            <a:prstGeom prst="ellipse">
              <a:avLst/>
            </a:prstGeom>
            <a:grpFill/>
            <a:ln w="76200">
              <a:solidFill>
                <a:schemeClr val="tx1"/>
              </a:solidFill>
              <a:round/>
              <a:headEnd/>
              <a:tailEnd/>
            </a:ln>
          </p:spPr>
          <p:txBody>
            <a:bodyPr wrap="none" anchor="ctr"/>
            <a:lstStyle/>
            <a:p>
              <a:pPr>
                <a:defRPr/>
              </a:pPr>
              <a:endParaRPr lang="it-IT">
                <a:latin typeface="Calibri" panose="020F0502020204030204" pitchFamily="34" charset="0"/>
                <a:ea typeface="ＭＳ Ｐゴシック" pitchFamily="-84" charset="-128"/>
                <a:cs typeface="Calibri" panose="020F0502020204030204" pitchFamily="34" charset="0"/>
              </a:endParaRPr>
            </a:p>
          </p:txBody>
        </p:sp>
        <p:sp>
          <p:nvSpPr>
            <p:cNvPr id="52" name="Line 47">
              <a:extLst>
                <a:ext uri="{FF2B5EF4-FFF2-40B4-BE49-F238E27FC236}">
                  <a16:creationId xmlns:a16="http://schemas.microsoft.com/office/drawing/2014/main" id="{F6402B34-58A4-9159-BC48-671134135FC8}"/>
                </a:ext>
              </a:extLst>
            </p:cNvPr>
            <p:cNvSpPr>
              <a:spLocks noChangeShapeType="1"/>
            </p:cNvSpPr>
            <p:nvPr/>
          </p:nvSpPr>
          <p:spPr bwMode="auto">
            <a:xfrm flipH="1">
              <a:off x="3984" y="2112"/>
              <a:ext cx="288" cy="96"/>
            </a:xfrm>
            <a:prstGeom prst="line">
              <a:avLst/>
            </a:prstGeom>
            <a:grpFill/>
            <a:ln w="38100">
              <a:solidFill>
                <a:schemeClr val="tx1"/>
              </a:solidFill>
              <a:round/>
              <a:headEnd type="triangle" w="med" len="med"/>
              <a:tailEnd/>
            </a:ln>
          </p:spPr>
          <p:txBody>
            <a:bodyPr/>
            <a:lstStyle/>
            <a:p>
              <a:pPr>
                <a:defRPr/>
              </a:pPr>
              <a:endParaRPr lang="it-IT">
                <a:latin typeface="Calibri" panose="020F0502020204030204" pitchFamily="34" charset="0"/>
                <a:ea typeface="ＭＳ Ｐゴシック" pitchFamily="-84" charset="-128"/>
                <a:cs typeface="Calibri" panose="020F0502020204030204" pitchFamily="34" charset="0"/>
              </a:endParaRPr>
            </a:p>
          </p:txBody>
        </p:sp>
        <p:sp>
          <p:nvSpPr>
            <p:cNvPr id="53" name="Line 48">
              <a:extLst>
                <a:ext uri="{FF2B5EF4-FFF2-40B4-BE49-F238E27FC236}">
                  <a16:creationId xmlns:a16="http://schemas.microsoft.com/office/drawing/2014/main" id="{A775BD9A-7A35-0C1B-4740-9F8FA3F277C7}"/>
                </a:ext>
              </a:extLst>
            </p:cNvPr>
            <p:cNvSpPr>
              <a:spLocks noChangeShapeType="1"/>
            </p:cNvSpPr>
            <p:nvPr/>
          </p:nvSpPr>
          <p:spPr bwMode="auto">
            <a:xfrm flipV="1">
              <a:off x="3984" y="2208"/>
              <a:ext cx="336" cy="96"/>
            </a:xfrm>
            <a:prstGeom prst="line">
              <a:avLst/>
            </a:prstGeom>
            <a:grpFill/>
            <a:ln w="38100">
              <a:solidFill>
                <a:schemeClr val="tx1"/>
              </a:solidFill>
              <a:round/>
              <a:headEnd type="triangle" w="med" len="med"/>
              <a:tailEnd/>
            </a:ln>
          </p:spPr>
          <p:txBody>
            <a:bodyPr/>
            <a:lstStyle/>
            <a:p>
              <a:pPr>
                <a:defRPr/>
              </a:pPr>
              <a:endParaRPr lang="it-IT">
                <a:latin typeface="Calibri" panose="020F0502020204030204" pitchFamily="34" charset="0"/>
                <a:ea typeface="ＭＳ Ｐゴシック" pitchFamily="-84" charset="-128"/>
                <a:cs typeface="Calibri" panose="020F0502020204030204" pitchFamily="34" charset="0"/>
              </a:endParaRPr>
            </a:p>
          </p:txBody>
        </p:sp>
      </p:grpSp>
      <p:grpSp>
        <p:nvGrpSpPr>
          <p:cNvPr id="54" name="Group 49">
            <a:extLst>
              <a:ext uri="{FF2B5EF4-FFF2-40B4-BE49-F238E27FC236}">
                <a16:creationId xmlns:a16="http://schemas.microsoft.com/office/drawing/2014/main" id="{ADF021F2-6A45-F0BD-98D9-78688C2BCD9E}"/>
              </a:ext>
            </a:extLst>
          </p:cNvPr>
          <p:cNvGrpSpPr>
            <a:grpSpLocks/>
          </p:cNvGrpSpPr>
          <p:nvPr/>
        </p:nvGrpSpPr>
        <p:grpSpPr bwMode="auto">
          <a:xfrm>
            <a:off x="6748131" y="3773499"/>
            <a:ext cx="990600" cy="838200"/>
            <a:chOff x="3936" y="2448"/>
            <a:chExt cx="624" cy="528"/>
          </a:xfrm>
        </p:grpSpPr>
        <p:sp>
          <p:nvSpPr>
            <p:cNvPr id="55" name="Oval 50">
              <a:extLst>
                <a:ext uri="{FF2B5EF4-FFF2-40B4-BE49-F238E27FC236}">
                  <a16:creationId xmlns:a16="http://schemas.microsoft.com/office/drawing/2014/main" id="{1EAECED4-1C19-16FF-D882-D77FBF5BDACE}"/>
                </a:ext>
              </a:extLst>
            </p:cNvPr>
            <p:cNvSpPr>
              <a:spLocks noChangeArrowheads="1"/>
            </p:cNvSpPr>
            <p:nvPr/>
          </p:nvSpPr>
          <p:spPr bwMode="auto">
            <a:xfrm>
              <a:off x="4272" y="2688"/>
              <a:ext cx="288" cy="288"/>
            </a:xfrm>
            <a:prstGeom prst="ellipse">
              <a:avLst/>
            </a:prstGeom>
            <a:noFill/>
            <a:ln w="762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b="1">
                  <a:solidFill>
                    <a:schemeClr val="tx1"/>
                  </a:solidFill>
                  <a:latin typeface="Times New Roman" panose="02020603050405020304" pitchFamily="18" charset="0"/>
                  <a:ea typeface="MS PGothic" panose="020B0600070205080204" pitchFamily="34" charset="-128"/>
                </a:defRPr>
              </a:lvl1pPr>
              <a:lvl2pPr marL="742950" indent="-285750" eaLnBrk="0" hangingPunct="0">
                <a:defRPr sz="2400" b="1">
                  <a:solidFill>
                    <a:schemeClr val="tx1"/>
                  </a:solidFill>
                  <a:latin typeface="Times New Roman" panose="02020603050405020304" pitchFamily="18" charset="0"/>
                  <a:ea typeface="MS PGothic" panose="020B0600070205080204" pitchFamily="34" charset="-128"/>
                </a:defRPr>
              </a:lvl2pPr>
              <a:lvl3pPr marL="1143000" indent="-228600" eaLnBrk="0" hangingPunct="0">
                <a:defRPr sz="2400" b="1">
                  <a:solidFill>
                    <a:schemeClr val="tx1"/>
                  </a:solidFill>
                  <a:latin typeface="Times New Roman" panose="02020603050405020304" pitchFamily="18" charset="0"/>
                  <a:ea typeface="MS PGothic" panose="020B0600070205080204" pitchFamily="34" charset="-128"/>
                </a:defRPr>
              </a:lvl3pPr>
              <a:lvl4pPr marL="1600200" indent="-228600" eaLnBrk="0" hangingPunct="0">
                <a:defRPr sz="2400" b="1">
                  <a:solidFill>
                    <a:schemeClr val="tx1"/>
                  </a:solidFill>
                  <a:latin typeface="Times New Roman" panose="02020603050405020304" pitchFamily="18" charset="0"/>
                  <a:ea typeface="MS PGothic" panose="020B0600070205080204" pitchFamily="34" charset="-128"/>
                </a:defRPr>
              </a:lvl4pPr>
              <a:lvl5pPr marL="2057400" indent="-228600" eaLnBrk="0" hangingPunct="0">
                <a:defRPr sz="2400" b="1">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9pPr>
            </a:lstStyle>
            <a:p>
              <a:pPr eaLnBrk="1" hangingPunct="1"/>
              <a:endParaRPr lang="it-IT" altLang="en-US" sz="1800">
                <a:latin typeface="Calibri" panose="020F0502020204030204" pitchFamily="34" charset="0"/>
                <a:cs typeface="Calibri" panose="020F0502020204030204" pitchFamily="34" charset="0"/>
              </a:endParaRPr>
            </a:p>
          </p:txBody>
        </p:sp>
        <p:sp>
          <p:nvSpPr>
            <p:cNvPr id="56" name="Line 51">
              <a:extLst>
                <a:ext uri="{FF2B5EF4-FFF2-40B4-BE49-F238E27FC236}">
                  <a16:creationId xmlns:a16="http://schemas.microsoft.com/office/drawing/2014/main" id="{8BF8DC4B-968E-A16B-E4C0-6319C885D1DC}"/>
                </a:ext>
              </a:extLst>
            </p:cNvPr>
            <p:cNvSpPr>
              <a:spLocks noChangeShapeType="1"/>
            </p:cNvSpPr>
            <p:nvPr/>
          </p:nvSpPr>
          <p:spPr bwMode="auto">
            <a:xfrm flipH="1" flipV="1">
              <a:off x="3936" y="2448"/>
              <a:ext cx="288" cy="240"/>
            </a:xfrm>
            <a:prstGeom prst="line">
              <a:avLst/>
            </a:prstGeom>
            <a:noFill/>
            <a:ln w="38100">
              <a:solidFill>
                <a:schemeClr val="tx1"/>
              </a:solidFill>
              <a:round/>
              <a:headEnd type="triangle" w="med" len="med"/>
              <a:tailEnd/>
            </a:ln>
            <a:extLst>
              <a:ext uri="{909E8E84-426E-40DD-AFC4-6F175D3DCCD1}">
                <a14:hiddenFill xmlns:a14="http://schemas.microsoft.com/office/drawing/2010/main">
                  <a:noFill/>
                </a14:hiddenFill>
              </a:ext>
            </a:extLst>
          </p:spPr>
          <p:txBody>
            <a:bodyPr/>
            <a:lstStyle/>
            <a:p>
              <a:endParaRPr lang="en-US">
                <a:latin typeface="Calibri" panose="020F0502020204030204" pitchFamily="34" charset="0"/>
                <a:cs typeface="Calibri" panose="020F0502020204030204" pitchFamily="34" charset="0"/>
              </a:endParaRPr>
            </a:p>
          </p:txBody>
        </p:sp>
      </p:grpSp>
      <p:grpSp>
        <p:nvGrpSpPr>
          <p:cNvPr id="57" name="Group 52">
            <a:extLst>
              <a:ext uri="{FF2B5EF4-FFF2-40B4-BE49-F238E27FC236}">
                <a16:creationId xmlns:a16="http://schemas.microsoft.com/office/drawing/2014/main" id="{CD85E5DD-4942-5D1F-75A8-7EE9C887CA18}"/>
              </a:ext>
            </a:extLst>
          </p:cNvPr>
          <p:cNvGrpSpPr>
            <a:grpSpLocks/>
          </p:cNvGrpSpPr>
          <p:nvPr/>
        </p:nvGrpSpPr>
        <p:grpSpPr bwMode="auto">
          <a:xfrm>
            <a:off x="7891131" y="3392499"/>
            <a:ext cx="914400" cy="1752600"/>
            <a:chOff x="4656" y="2208"/>
            <a:chExt cx="576" cy="1104"/>
          </a:xfrm>
        </p:grpSpPr>
        <p:sp>
          <p:nvSpPr>
            <p:cNvPr id="58" name="Oval 53">
              <a:extLst>
                <a:ext uri="{FF2B5EF4-FFF2-40B4-BE49-F238E27FC236}">
                  <a16:creationId xmlns:a16="http://schemas.microsoft.com/office/drawing/2014/main" id="{E3A72A5B-4798-EA6C-6ABB-5198BC3DEC77}"/>
                </a:ext>
              </a:extLst>
            </p:cNvPr>
            <p:cNvSpPr>
              <a:spLocks noChangeArrowheads="1"/>
            </p:cNvSpPr>
            <p:nvPr/>
          </p:nvSpPr>
          <p:spPr bwMode="auto">
            <a:xfrm>
              <a:off x="4944" y="3024"/>
              <a:ext cx="288" cy="288"/>
            </a:xfrm>
            <a:prstGeom prst="ellipse">
              <a:avLst/>
            </a:prstGeom>
            <a:noFill/>
            <a:ln w="762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b="1">
                  <a:solidFill>
                    <a:schemeClr val="tx1"/>
                  </a:solidFill>
                  <a:latin typeface="Times New Roman" panose="02020603050405020304" pitchFamily="18" charset="0"/>
                  <a:ea typeface="MS PGothic" panose="020B0600070205080204" pitchFamily="34" charset="-128"/>
                </a:defRPr>
              </a:lvl1pPr>
              <a:lvl2pPr marL="742950" indent="-285750" eaLnBrk="0" hangingPunct="0">
                <a:defRPr sz="2400" b="1">
                  <a:solidFill>
                    <a:schemeClr val="tx1"/>
                  </a:solidFill>
                  <a:latin typeface="Times New Roman" panose="02020603050405020304" pitchFamily="18" charset="0"/>
                  <a:ea typeface="MS PGothic" panose="020B0600070205080204" pitchFamily="34" charset="-128"/>
                </a:defRPr>
              </a:lvl2pPr>
              <a:lvl3pPr marL="1143000" indent="-228600" eaLnBrk="0" hangingPunct="0">
                <a:defRPr sz="2400" b="1">
                  <a:solidFill>
                    <a:schemeClr val="tx1"/>
                  </a:solidFill>
                  <a:latin typeface="Times New Roman" panose="02020603050405020304" pitchFamily="18" charset="0"/>
                  <a:ea typeface="MS PGothic" panose="020B0600070205080204" pitchFamily="34" charset="-128"/>
                </a:defRPr>
              </a:lvl3pPr>
              <a:lvl4pPr marL="1600200" indent="-228600" eaLnBrk="0" hangingPunct="0">
                <a:defRPr sz="2400" b="1">
                  <a:solidFill>
                    <a:schemeClr val="tx1"/>
                  </a:solidFill>
                  <a:latin typeface="Times New Roman" panose="02020603050405020304" pitchFamily="18" charset="0"/>
                  <a:ea typeface="MS PGothic" panose="020B0600070205080204" pitchFamily="34" charset="-128"/>
                </a:defRPr>
              </a:lvl4pPr>
              <a:lvl5pPr marL="2057400" indent="-228600" eaLnBrk="0" hangingPunct="0">
                <a:defRPr sz="2400" b="1">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9pPr>
            </a:lstStyle>
            <a:p>
              <a:pPr eaLnBrk="1" hangingPunct="1"/>
              <a:endParaRPr lang="it-IT" altLang="en-US" sz="1800">
                <a:latin typeface="Calibri" panose="020F0502020204030204" pitchFamily="34" charset="0"/>
                <a:cs typeface="Calibri" panose="020F0502020204030204" pitchFamily="34" charset="0"/>
              </a:endParaRPr>
            </a:p>
          </p:txBody>
        </p:sp>
        <p:sp>
          <p:nvSpPr>
            <p:cNvPr id="59" name="Line 54">
              <a:extLst>
                <a:ext uri="{FF2B5EF4-FFF2-40B4-BE49-F238E27FC236}">
                  <a16:creationId xmlns:a16="http://schemas.microsoft.com/office/drawing/2014/main" id="{E5109879-0DE1-C801-D18B-26709735FF51}"/>
                </a:ext>
              </a:extLst>
            </p:cNvPr>
            <p:cNvSpPr>
              <a:spLocks noChangeShapeType="1"/>
            </p:cNvSpPr>
            <p:nvPr/>
          </p:nvSpPr>
          <p:spPr bwMode="auto">
            <a:xfrm>
              <a:off x="4656" y="2208"/>
              <a:ext cx="336" cy="720"/>
            </a:xfrm>
            <a:prstGeom prst="line">
              <a:avLst/>
            </a:prstGeom>
            <a:noFill/>
            <a:ln w="38100">
              <a:solidFill>
                <a:schemeClr val="tx1"/>
              </a:solidFill>
              <a:round/>
              <a:headEnd type="triangle" w="med" len="med"/>
              <a:tailEnd/>
            </a:ln>
            <a:extLst>
              <a:ext uri="{909E8E84-426E-40DD-AFC4-6F175D3DCCD1}">
                <a14:hiddenFill xmlns:a14="http://schemas.microsoft.com/office/drawing/2010/main">
                  <a:noFill/>
                </a14:hiddenFill>
              </a:ext>
            </a:extLst>
          </p:spPr>
          <p:txBody>
            <a:bodyPr/>
            <a:lstStyle/>
            <a:p>
              <a:endParaRPr lang="en-US">
                <a:latin typeface="Calibri" panose="020F0502020204030204" pitchFamily="34" charset="0"/>
                <a:cs typeface="Calibri" panose="020F0502020204030204" pitchFamily="34" charset="0"/>
              </a:endParaRPr>
            </a:p>
          </p:txBody>
        </p:sp>
        <p:sp>
          <p:nvSpPr>
            <p:cNvPr id="60" name="Line 55">
              <a:extLst>
                <a:ext uri="{FF2B5EF4-FFF2-40B4-BE49-F238E27FC236}">
                  <a16:creationId xmlns:a16="http://schemas.microsoft.com/office/drawing/2014/main" id="{53CD9508-817C-9BFD-56BE-AA3F38A77BF6}"/>
                </a:ext>
              </a:extLst>
            </p:cNvPr>
            <p:cNvSpPr>
              <a:spLocks noChangeShapeType="1"/>
            </p:cNvSpPr>
            <p:nvPr/>
          </p:nvSpPr>
          <p:spPr bwMode="auto">
            <a:xfrm>
              <a:off x="4656" y="2928"/>
              <a:ext cx="240" cy="144"/>
            </a:xfrm>
            <a:prstGeom prst="line">
              <a:avLst/>
            </a:prstGeom>
            <a:noFill/>
            <a:ln w="38100">
              <a:solidFill>
                <a:schemeClr val="tx1"/>
              </a:solidFill>
              <a:round/>
              <a:headEnd type="triangle" w="med" len="med"/>
              <a:tailEnd/>
            </a:ln>
            <a:extLst>
              <a:ext uri="{909E8E84-426E-40DD-AFC4-6F175D3DCCD1}">
                <a14:hiddenFill xmlns:a14="http://schemas.microsoft.com/office/drawing/2010/main">
                  <a:noFill/>
                </a14:hiddenFill>
              </a:ext>
            </a:extLst>
          </p:spPr>
          <p:txBody>
            <a:bodyPr/>
            <a:lstStyle/>
            <a:p>
              <a:endParaRPr lang="en-US">
                <a:latin typeface="Calibri" panose="020F0502020204030204" pitchFamily="34" charset="0"/>
                <a:cs typeface="Calibri" panose="020F0502020204030204" pitchFamily="34" charset="0"/>
              </a:endParaRPr>
            </a:p>
          </p:txBody>
        </p:sp>
      </p:grpSp>
      <p:grpSp>
        <p:nvGrpSpPr>
          <p:cNvPr id="61" name="Group 56">
            <a:extLst>
              <a:ext uri="{FF2B5EF4-FFF2-40B4-BE49-F238E27FC236}">
                <a16:creationId xmlns:a16="http://schemas.microsoft.com/office/drawing/2014/main" id="{96493A73-F842-3584-8134-D003C52CA9C2}"/>
              </a:ext>
            </a:extLst>
          </p:cNvPr>
          <p:cNvGrpSpPr>
            <a:grpSpLocks/>
          </p:cNvGrpSpPr>
          <p:nvPr/>
        </p:nvGrpSpPr>
        <p:grpSpPr bwMode="auto">
          <a:xfrm>
            <a:off x="5452731" y="4154499"/>
            <a:ext cx="762000" cy="1143000"/>
            <a:chOff x="3120" y="2688"/>
            <a:chExt cx="480" cy="720"/>
          </a:xfrm>
        </p:grpSpPr>
        <p:sp>
          <p:nvSpPr>
            <p:cNvPr id="62" name="Oval 57">
              <a:extLst>
                <a:ext uri="{FF2B5EF4-FFF2-40B4-BE49-F238E27FC236}">
                  <a16:creationId xmlns:a16="http://schemas.microsoft.com/office/drawing/2014/main" id="{54543742-05D0-D03E-D7BC-8D4D14EEB57E}"/>
                </a:ext>
              </a:extLst>
            </p:cNvPr>
            <p:cNvSpPr>
              <a:spLocks noChangeArrowheads="1"/>
            </p:cNvSpPr>
            <p:nvPr/>
          </p:nvSpPr>
          <p:spPr bwMode="auto">
            <a:xfrm>
              <a:off x="3312" y="3120"/>
              <a:ext cx="288" cy="288"/>
            </a:xfrm>
            <a:prstGeom prst="ellipse">
              <a:avLst/>
            </a:prstGeom>
            <a:noFill/>
            <a:ln w="762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b="1">
                  <a:solidFill>
                    <a:schemeClr val="tx1"/>
                  </a:solidFill>
                  <a:latin typeface="Times New Roman" panose="02020603050405020304" pitchFamily="18" charset="0"/>
                  <a:ea typeface="MS PGothic" panose="020B0600070205080204" pitchFamily="34" charset="-128"/>
                </a:defRPr>
              </a:lvl1pPr>
              <a:lvl2pPr marL="742950" indent="-285750" eaLnBrk="0" hangingPunct="0">
                <a:defRPr sz="2400" b="1">
                  <a:solidFill>
                    <a:schemeClr val="tx1"/>
                  </a:solidFill>
                  <a:latin typeface="Times New Roman" panose="02020603050405020304" pitchFamily="18" charset="0"/>
                  <a:ea typeface="MS PGothic" panose="020B0600070205080204" pitchFamily="34" charset="-128"/>
                </a:defRPr>
              </a:lvl2pPr>
              <a:lvl3pPr marL="1143000" indent="-228600" eaLnBrk="0" hangingPunct="0">
                <a:defRPr sz="2400" b="1">
                  <a:solidFill>
                    <a:schemeClr val="tx1"/>
                  </a:solidFill>
                  <a:latin typeface="Times New Roman" panose="02020603050405020304" pitchFamily="18" charset="0"/>
                  <a:ea typeface="MS PGothic" panose="020B0600070205080204" pitchFamily="34" charset="-128"/>
                </a:defRPr>
              </a:lvl3pPr>
              <a:lvl4pPr marL="1600200" indent="-228600" eaLnBrk="0" hangingPunct="0">
                <a:defRPr sz="2400" b="1">
                  <a:solidFill>
                    <a:schemeClr val="tx1"/>
                  </a:solidFill>
                  <a:latin typeface="Times New Roman" panose="02020603050405020304" pitchFamily="18" charset="0"/>
                  <a:ea typeface="MS PGothic" panose="020B0600070205080204" pitchFamily="34" charset="-128"/>
                </a:defRPr>
              </a:lvl4pPr>
              <a:lvl5pPr marL="2057400" indent="-228600" eaLnBrk="0" hangingPunct="0">
                <a:defRPr sz="2400" b="1">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9pPr>
            </a:lstStyle>
            <a:p>
              <a:pPr eaLnBrk="1" hangingPunct="1"/>
              <a:endParaRPr lang="it-IT" altLang="en-US" sz="1800">
                <a:latin typeface="Calibri" panose="020F0502020204030204" pitchFamily="34" charset="0"/>
                <a:cs typeface="Calibri" panose="020F0502020204030204" pitchFamily="34" charset="0"/>
              </a:endParaRPr>
            </a:p>
          </p:txBody>
        </p:sp>
        <p:sp>
          <p:nvSpPr>
            <p:cNvPr id="63" name="Line 58">
              <a:extLst>
                <a:ext uri="{FF2B5EF4-FFF2-40B4-BE49-F238E27FC236}">
                  <a16:creationId xmlns:a16="http://schemas.microsoft.com/office/drawing/2014/main" id="{F504C770-8315-63A9-2532-907F0B30CE33}"/>
                </a:ext>
              </a:extLst>
            </p:cNvPr>
            <p:cNvSpPr>
              <a:spLocks noChangeShapeType="1"/>
            </p:cNvSpPr>
            <p:nvPr/>
          </p:nvSpPr>
          <p:spPr bwMode="auto">
            <a:xfrm flipH="1" flipV="1">
              <a:off x="3120" y="2688"/>
              <a:ext cx="192" cy="384"/>
            </a:xfrm>
            <a:prstGeom prst="line">
              <a:avLst/>
            </a:prstGeom>
            <a:noFill/>
            <a:ln w="38100">
              <a:solidFill>
                <a:schemeClr val="tx1"/>
              </a:solidFill>
              <a:round/>
              <a:headEnd type="triangle" w="med" len="med"/>
              <a:tailEnd/>
            </a:ln>
            <a:extLst>
              <a:ext uri="{909E8E84-426E-40DD-AFC4-6F175D3DCCD1}">
                <a14:hiddenFill xmlns:a14="http://schemas.microsoft.com/office/drawing/2010/main">
                  <a:noFill/>
                </a14:hiddenFill>
              </a:ext>
            </a:extLst>
          </p:spPr>
          <p:txBody>
            <a:bodyPr/>
            <a:lstStyle/>
            <a:p>
              <a:endParaRPr lang="en-US">
                <a:latin typeface="Calibri" panose="020F0502020204030204" pitchFamily="34" charset="0"/>
                <a:cs typeface="Calibri" panose="020F0502020204030204" pitchFamily="34" charset="0"/>
              </a:endParaRPr>
            </a:p>
          </p:txBody>
        </p:sp>
      </p:grpSp>
      <p:grpSp>
        <p:nvGrpSpPr>
          <p:cNvPr id="64" name="Group 59">
            <a:extLst>
              <a:ext uri="{FF2B5EF4-FFF2-40B4-BE49-F238E27FC236}">
                <a16:creationId xmlns:a16="http://schemas.microsoft.com/office/drawing/2014/main" id="{0DA6106B-BD16-61E4-B119-41955AAABB66}"/>
              </a:ext>
            </a:extLst>
          </p:cNvPr>
          <p:cNvGrpSpPr>
            <a:grpSpLocks/>
          </p:cNvGrpSpPr>
          <p:nvPr/>
        </p:nvGrpSpPr>
        <p:grpSpPr bwMode="auto">
          <a:xfrm>
            <a:off x="4538331" y="5297499"/>
            <a:ext cx="1143000" cy="1066800"/>
            <a:chOff x="2544" y="3408"/>
            <a:chExt cx="720" cy="672"/>
          </a:xfrm>
        </p:grpSpPr>
        <p:sp>
          <p:nvSpPr>
            <p:cNvPr id="65" name="Oval 60">
              <a:extLst>
                <a:ext uri="{FF2B5EF4-FFF2-40B4-BE49-F238E27FC236}">
                  <a16:creationId xmlns:a16="http://schemas.microsoft.com/office/drawing/2014/main" id="{76E5F344-65FF-A9DB-E7EB-20A7BE00B44A}"/>
                </a:ext>
              </a:extLst>
            </p:cNvPr>
            <p:cNvSpPr>
              <a:spLocks noChangeArrowheads="1"/>
            </p:cNvSpPr>
            <p:nvPr/>
          </p:nvSpPr>
          <p:spPr bwMode="auto">
            <a:xfrm>
              <a:off x="2544" y="3792"/>
              <a:ext cx="288" cy="288"/>
            </a:xfrm>
            <a:prstGeom prst="ellipse">
              <a:avLst/>
            </a:prstGeom>
            <a:noFill/>
            <a:ln w="762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b="1">
                  <a:solidFill>
                    <a:schemeClr val="tx1"/>
                  </a:solidFill>
                  <a:latin typeface="Times New Roman" panose="02020603050405020304" pitchFamily="18" charset="0"/>
                  <a:ea typeface="MS PGothic" panose="020B0600070205080204" pitchFamily="34" charset="-128"/>
                </a:defRPr>
              </a:lvl1pPr>
              <a:lvl2pPr marL="742950" indent="-285750" eaLnBrk="0" hangingPunct="0">
                <a:defRPr sz="2400" b="1">
                  <a:solidFill>
                    <a:schemeClr val="tx1"/>
                  </a:solidFill>
                  <a:latin typeface="Times New Roman" panose="02020603050405020304" pitchFamily="18" charset="0"/>
                  <a:ea typeface="MS PGothic" panose="020B0600070205080204" pitchFamily="34" charset="-128"/>
                </a:defRPr>
              </a:lvl2pPr>
              <a:lvl3pPr marL="1143000" indent="-228600" eaLnBrk="0" hangingPunct="0">
                <a:defRPr sz="2400" b="1">
                  <a:solidFill>
                    <a:schemeClr val="tx1"/>
                  </a:solidFill>
                  <a:latin typeface="Times New Roman" panose="02020603050405020304" pitchFamily="18" charset="0"/>
                  <a:ea typeface="MS PGothic" panose="020B0600070205080204" pitchFamily="34" charset="-128"/>
                </a:defRPr>
              </a:lvl3pPr>
              <a:lvl4pPr marL="1600200" indent="-228600" eaLnBrk="0" hangingPunct="0">
                <a:defRPr sz="2400" b="1">
                  <a:solidFill>
                    <a:schemeClr val="tx1"/>
                  </a:solidFill>
                  <a:latin typeface="Times New Roman" panose="02020603050405020304" pitchFamily="18" charset="0"/>
                  <a:ea typeface="MS PGothic" panose="020B0600070205080204" pitchFamily="34" charset="-128"/>
                </a:defRPr>
              </a:lvl4pPr>
              <a:lvl5pPr marL="2057400" indent="-228600" eaLnBrk="0" hangingPunct="0">
                <a:defRPr sz="2400" b="1">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9pPr>
            </a:lstStyle>
            <a:p>
              <a:pPr eaLnBrk="1" hangingPunct="1"/>
              <a:endParaRPr lang="it-IT" altLang="en-US" sz="1800">
                <a:latin typeface="Calibri" panose="020F0502020204030204" pitchFamily="34" charset="0"/>
                <a:cs typeface="Calibri" panose="020F0502020204030204" pitchFamily="34" charset="0"/>
              </a:endParaRPr>
            </a:p>
          </p:txBody>
        </p:sp>
        <p:sp>
          <p:nvSpPr>
            <p:cNvPr id="66" name="Line 61">
              <a:extLst>
                <a:ext uri="{FF2B5EF4-FFF2-40B4-BE49-F238E27FC236}">
                  <a16:creationId xmlns:a16="http://schemas.microsoft.com/office/drawing/2014/main" id="{F4DE07F9-3F74-6913-5A8D-BFEC291E19C2}"/>
                </a:ext>
              </a:extLst>
            </p:cNvPr>
            <p:cNvSpPr>
              <a:spLocks noChangeShapeType="1"/>
            </p:cNvSpPr>
            <p:nvPr/>
          </p:nvSpPr>
          <p:spPr bwMode="auto">
            <a:xfrm flipV="1">
              <a:off x="2880" y="3408"/>
              <a:ext cx="384" cy="384"/>
            </a:xfrm>
            <a:prstGeom prst="line">
              <a:avLst/>
            </a:prstGeom>
            <a:noFill/>
            <a:ln w="38100">
              <a:solidFill>
                <a:schemeClr val="tx1"/>
              </a:solidFill>
              <a:round/>
              <a:headEnd type="triangle" w="med" len="med"/>
              <a:tailEnd/>
            </a:ln>
            <a:extLst>
              <a:ext uri="{909E8E84-426E-40DD-AFC4-6F175D3DCCD1}">
                <a14:hiddenFill xmlns:a14="http://schemas.microsoft.com/office/drawing/2010/main">
                  <a:noFill/>
                </a14:hiddenFill>
              </a:ext>
            </a:extLst>
          </p:spPr>
          <p:txBody>
            <a:bodyPr/>
            <a:lstStyle/>
            <a:p>
              <a:endParaRPr lang="en-US">
                <a:latin typeface="Calibri" panose="020F0502020204030204" pitchFamily="34" charset="0"/>
                <a:cs typeface="Calibri" panose="020F0502020204030204" pitchFamily="34" charset="0"/>
              </a:endParaRPr>
            </a:p>
          </p:txBody>
        </p:sp>
      </p:grpSp>
      <p:sp>
        <p:nvSpPr>
          <p:cNvPr id="67" name="Oval 63">
            <a:extLst>
              <a:ext uri="{FF2B5EF4-FFF2-40B4-BE49-F238E27FC236}">
                <a16:creationId xmlns:a16="http://schemas.microsoft.com/office/drawing/2014/main" id="{FB5FAE6C-BF01-D4B4-B135-8C519AC7A3B5}"/>
              </a:ext>
            </a:extLst>
          </p:cNvPr>
          <p:cNvSpPr>
            <a:spLocks noChangeArrowheads="1"/>
          </p:cNvSpPr>
          <p:nvPr/>
        </p:nvSpPr>
        <p:spPr bwMode="auto">
          <a:xfrm>
            <a:off x="7129131" y="5373699"/>
            <a:ext cx="457200" cy="457200"/>
          </a:xfrm>
          <a:prstGeom prst="ellipse">
            <a:avLst/>
          </a:prstGeom>
          <a:noFill/>
          <a:ln w="762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b="1">
                <a:solidFill>
                  <a:schemeClr val="tx1"/>
                </a:solidFill>
                <a:latin typeface="Times New Roman" panose="02020603050405020304" pitchFamily="18" charset="0"/>
                <a:ea typeface="MS PGothic" panose="020B0600070205080204" pitchFamily="34" charset="-128"/>
              </a:defRPr>
            </a:lvl1pPr>
            <a:lvl2pPr marL="742950" indent="-285750" eaLnBrk="0" hangingPunct="0">
              <a:defRPr sz="2400" b="1">
                <a:solidFill>
                  <a:schemeClr val="tx1"/>
                </a:solidFill>
                <a:latin typeface="Times New Roman" panose="02020603050405020304" pitchFamily="18" charset="0"/>
                <a:ea typeface="MS PGothic" panose="020B0600070205080204" pitchFamily="34" charset="-128"/>
              </a:defRPr>
            </a:lvl2pPr>
            <a:lvl3pPr marL="1143000" indent="-228600" eaLnBrk="0" hangingPunct="0">
              <a:defRPr sz="2400" b="1">
                <a:solidFill>
                  <a:schemeClr val="tx1"/>
                </a:solidFill>
                <a:latin typeface="Times New Roman" panose="02020603050405020304" pitchFamily="18" charset="0"/>
                <a:ea typeface="MS PGothic" panose="020B0600070205080204" pitchFamily="34" charset="-128"/>
              </a:defRPr>
            </a:lvl3pPr>
            <a:lvl4pPr marL="1600200" indent="-228600" eaLnBrk="0" hangingPunct="0">
              <a:defRPr sz="2400" b="1">
                <a:solidFill>
                  <a:schemeClr val="tx1"/>
                </a:solidFill>
                <a:latin typeface="Times New Roman" panose="02020603050405020304" pitchFamily="18" charset="0"/>
                <a:ea typeface="MS PGothic" panose="020B0600070205080204" pitchFamily="34" charset="-128"/>
              </a:defRPr>
            </a:lvl4pPr>
            <a:lvl5pPr marL="2057400" indent="-228600" eaLnBrk="0" hangingPunct="0">
              <a:defRPr sz="2400" b="1">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9pPr>
          </a:lstStyle>
          <a:p>
            <a:pPr eaLnBrk="1" hangingPunct="1"/>
            <a:endParaRPr lang="it-IT" altLang="en-US" sz="1800">
              <a:latin typeface="Calibri" panose="020F0502020204030204" pitchFamily="34" charset="0"/>
              <a:cs typeface="Calibri" panose="020F0502020204030204" pitchFamily="34" charset="0"/>
            </a:endParaRPr>
          </a:p>
        </p:txBody>
      </p:sp>
      <p:sp>
        <p:nvSpPr>
          <p:cNvPr id="68" name="Line 64">
            <a:extLst>
              <a:ext uri="{FF2B5EF4-FFF2-40B4-BE49-F238E27FC236}">
                <a16:creationId xmlns:a16="http://schemas.microsoft.com/office/drawing/2014/main" id="{DA48D57F-2B32-825C-E852-031A8583D6FD}"/>
              </a:ext>
            </a:extLst>
          </p:cNvPr>
          <p:cNvSpPr>
            <a:spLocks noChangeShapeType="1"/>
          </p:cNvSpPr>
          <p:nvPr/>
        </p:nvSpPr>
        <p:spPr bwMode="auto">
          <a:xfrm flipH="1">
            <a:off x="6367131" y="5678499"/>
            <a:ext cx="609600" cy="228600"/>
          </a:xfrm>
          <a:prstGeom prst="line">
            <a:avLst/>
          </a:prstGeom>
          <a:noFill/>
          <a:ln w="76200">
            <a:solidFill>
              <a:schemeClr val="accent1"/>
            </a:solidFill>
            <a:round/>
            <a:headEnd type="triangle" w="med" len="med"/>
            <a:tailEnd/>
          </a:ln>
          <a:extLst>
            <a:ext uri="{909E8E84-426E-40DD-AFC4-6F175D3DCCD1}">
              <a14:hiddenFill xmlns:a14="http://schemas.microsoft.com/office/drawing/2010/main">
                <a:noFill/>
              </a14:hiddenFill>
            </a:ext>
          </a:extLst>
        </p:spPr>
        <p:txBody>
          <a:bodyPr/>
          <a:lstStyle/>
          <a:p>
            <a:endParaRPr lang="en-US">
              <a:latin typeface="Calibri" panose="020F0502020204030204" pitchFamily="34" charset="0"/>
              <a:cs typeface="Calibri" panose="020F0502020204030204" pitchFamily="34" charset="0"/>
            </a:endParaRPr>
          </a:p>
        </p:txBody>
      </p:sp>
      <p:grpSp>
        <p:nvGrpSpPr>
          <p:cNvPr id="69" name="Group 65">
            <a:extLst>
              <a:ext uri="{FF2B5EF4-FFF2-40B4-BE49-F238E27FC236}">
                <a16:creationId xmlns:a16="http://schemas.microsoft.com/office/drawing/2014/main" id="{972E2BE9-0C31-6B29-1C12-A8998B268902}"/>
              </a:ext>
            </a:extLst>
          </p:cNvPr>
          <p:cNvGrpSpPr>
            <a:grpSpLocks/>
          </p:cNvGrpSpPr>
          <p:nvPr/>
        </p:nvGrpSpPr>
        <p:grpSpPr bwMode="auto">
          <a:xfrm>
            <a:off x="5147931" y="5373699"/>
            <a:ext cx="1143000" cy="914400"/>
            <a:chOff x="2928" y="3456"/>
            <a:chExt cx="720" cy="576"/>
          </a:xfrm>
        </p:grpSpPr>
        <p:sp>
          <p:nvSpPr>
            <p:cNvPr id="70" name="Oval 66">
              <a:extLst>
                <a:ext uri="{FF2B5EF4-FFF2-40B4-BE49-F238E27FC236}">
                  <a16:creationId xmlns:a16="http://schemas.microsoft.com/office/drawing/2014/main" id="{EDFA770E-6EE6-13E8-BFBD-064F7AD28DBE}"/>
                </a:ext>
              </a:extLst>
            </p:cNvPr>
            <p:cNvSpPr>
              <a:spLocks noChangeArrowheads="1"/>
            </p:cNvSpPr>
            <p:nvPr/>
          </p:nvSpPr>
          <p:spPr bwMode="auto">
            <a:xfrm>
              <a:off x="3360" y="3744"/>
              <a:ext cx="288" cy="288"/>
            </a:xfrm>
            <a:prstGeom prst="ellipse">
              <a:avLst/>
            </a:prstGeom>
            <a:noFill/>
            <a:ln w="762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b="1">
                  <a:solidFill>
                    <a:schemeClr val="tx1"/>
                  </a:solidFill>
                  <a:latin typeface="Times New Roman" panose="02020603050405020304" pitchFamily="18" charset="0"/>
                  <a:ea typeface="MS PGothic" panose="020B0600070205080204" pitchFamily="34" charset="-128"/>
                </a:defRPr>
              </a:lvl1pPr>
              <a:lvl2pPr marL="742950" indent="-285750" eaLnBrk="0" hangingPunct="0">
                <a:defRPr sz="2400" b="1">
                  <a:solidFill>
                    <a:schemeClr val="tx1"/>
                  </a:solidFill>
                  <a:latin typeface="Times New Roman" panose="02020603050405020304" pitchFamily="18" charset="0"/>
                  <a:ea typeface="MS PGothic" panose="020B0600070205080204" pitchFamily="34" charset="-128"/>
                </a:defRPr>
              </a:lvl2pPr>
              <a:lvl3pPr marL="1143000" indent="-228600" eaLnBrk="0" hangingPunct="0">
                <a:defRPr sz="2400" b="1">
                  <a:solidFill>
                    <a:schemeClr val="tx1"/>
                  </a:solidFill>
                  <a:latin typeface="Times New Roman" panose="02020603050405020304" pitchFamily="18" charset="0"/>
                  <a:ea typeface="MS PGothic" panose="020B0600070205080204" pitchFamily="34" charset="-128"/>
                </a:defRPr>
              </a:lvl3pPr>
              <a:lvl4pPr marL="1600200" indent="-228600" eaLnBrk="0" hangingPunct="0">
                <a:defRPr sz="2400" b="1">
                  <a:solidFill>
                    <a:schemeClr val="tx1"/>
                  </a:solidFill>
                  <a:latin typeface="Times New Roman" panose="02020603050405020304" pitchFamily="18" charset="0"/>
                  <a:ea typeface="MS PGothic" panose="020B0600070205080204" pitchFamily="34" charset="-128"/>
                </a:defRPr>
              </a:lvl4pPr>
              <a:lvl5pPr marL="2057400" indent="-228600" eaLnBrk="0" hangingPunct="0">
                <a:defRPr sz="2400" b="1">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9pPr>
            </a:lstStyle>
            <a:p>
              <a:pPr eaLnBrk="1" hangingPunct="1"/>
              <a:endParaRPr lang="it-IT" altLang="en-US" sz="1800">
                <a:latin typeface="Calibri" panose="020F0502020204030204" pitchFamily="34" charset="0"/>
                <a:cs typeface="Calibri" panose="020F0502020204030204" pitchFamily="34" charset="0"/>
              </a:endParaRPr>
            </a:p>
          </p:txBody>
        </p:sp>
        <p:sp>
          <p:nvSpPr>
            <p:cNvPr id="71" name="Line 67">
              <a:extLst>
                <a:ext uri="{FF2B5EF4-FFF2-40B4-BE49-F238E27FC236}">
                  <a16:creationId xmlns:a16="http://schemas.microsoft.com/office/drawing/2014/main" id="{AAA83FA2-23CD-155F-27B9-5B8DC1FC414D}"/>
                </a:ext>
              </a:extLst>
            </p:cNvPr>
            <p:cNvSpPr>
              <a:spLocks noChangeShapeType="1"/>
            </p:cNvSpPr>
            <p:nvPr/>
          </p:nvSpPr>
          <p:spPr bwMode="auto">
            <a:xfrm flipV="1">
              <a:off x="2928" y="3888"/>
              <a:ext cx="336" cy="48"/>
            </a:xfrm>
            <a:prstGeom prst="line">
              <a:avLst/>
            </a:prstGeom>
            <a:noFill/>
            <a:ln w="38100">
              <a:solidFill>
                <a:schemeClr val="tx1"/>
              </a:solidFill>
              <a:round/>
              <a:headEnd type="triangle" w="med" len="med"/>
              <a:tailEnd/>
            </a:ln>
            <a:extLst>
              <a:ext uri="{909E8E84-426E-40DD-AFC4-6F175D3DCCD1}">
                <a14:hiddenFill xmlns:a14="http://schemas.microsoft.com/office/drawing/2010/main">
                  <a:noFill/>
                </a14:hiddenFill>
              </a:ext>
            </a:extLst>
          </p:spPr>
          <p:txBody>
            <a:bodyPr/>
            <a:lstStyle/>
            <a:p>
              <a:endParaRPr lang="en-US">
                <a:latin typeface="Calibri" panose="020F0502020204030204" pitchFamily="34" charset="0"/>
                <a:cs typeface="Calibri" panose="020F0502020204030204" pitchFamily="34" charset="0"/>
              </a:endParaRPr>
            </a:p>
          </p:txBody>
        </p:sp>
        <p:sp>
          <p:nvSpPr>
            <p:cNvPr id="72" name="Line 68">
              <a:extLst>
                <a:ext uri="{FF2B5EF4-FFF2-40B4-BE49-F238E27FC236}">
                  <a16:creationId xmlns:a16="http://schemas.microsoft.com/office/drawing/2014/main" id="{856CAEB2-EC6A-3AE0-E703-6E27BCAAEBA0}"/>
                </a:ext>
              </a:extLst>
            </p:cNvPr>
            <p:cNvSpPr>
              <a:spLocks noChangeShapeType="1"/>
            </p:cNvSpPr>
            <p:nvPr/>
          </p:nvSpPr>
          <p:spPr bwMode="auto">
            <a:xfrm flipV="1">
              <a:off x="3504" y="3456"/>
              <a:ext cx="0" cy="192"/>
            </a:xfrm>
            <a:prstGeom prst="line">
              <a:avLst/>
            </a:prstGeom>
            <a:noFill/>
            <a:ln w="38100">
              <a:solidFill>
                <a:schemeClr val="tx1"/>
              </a:solidFill>
              <a:round/>
              <a:headEnd type="triangle" w="med" len="med"/>
              <a:tailEnd/>
            </a:ln>
            <a:extLst>
              <a:ext uri="{909E8E84-426E-40DD-AFC4-6F175D3DCCD1}">
                <a14:hiddenFill xmlns:a14="http://schemas.microsoft.com/office/drawing/2010/main">
                  <a:noFill/>
                </a14:hiddenFill>
              </a:ext>
            </a:extLst>
          </p:spPr>
          <p:txBody>
            <a:bodyPr/>
            <a:lstStyle/>
            <a:p>
              <a:endParaRPr lang="en-US">
                <a:latin typeface="Calibri" panose="020F0502020204030204" pitchFamily="34" charset="0"/>
                <a:cs typeface="Calibri" panose="020F0502020204030204" pitchFamily="34" charset="0"/>
              </a:endParaRPr>
            </a:p>
          </p:txBody>
        </p:sp>
        <p:sp>
          <p:nvSpPr>
            <p:cNvPr id="73" name="Line 69">
              <a:extLst>
                <a:ext uri="{FF2B5EF4-FFF2-40B4-BE49-F238E27FC236}">
                  <a16:creationId xmlns:a16="http://schemas.microsoft.com/office/drawing/2014/main" id="{DA658A54-C5B8-03CC-2BCE-BDBA59CCB4EA}"/>
                </a:ext>
              </a:extLst>
            </p:cNvPr>
            <p:cNvSpPr>
              <a:spLocks noChangeShapeType="1"/>
            </p:cNvSpPr>
            <p:nvPr/>
          </p:nvSpPr>
          <p:spPr bwMode="auto">
            <a:xfrm flipH="1">
              <a:off x="2928" y="3984"/>
              <a:ext cx="336" cy="48"/>
            </a:xfrm>
            <a:prstGeom prst="line">
              <a:avLst/>
            </a:prstGeom>
            <a:noFill/>
            <a:ln w="38100">
              <a:solidFill>
                <a:schemeClr val="tx1"/>
              </a:solidFill>
              <a:round/>
              <a:headEnd type="triangle" w="med" len="med"/>
              <a:tailEnd/>
            </a:ln>
            <a:extLst>
              <a:ext uri="{909E8E84-426E-40DD-AFC4-6F175D3DCCD1}">
                <a14:hiddenFill xmlns:a14="http://schemas.microsoft.com/office/drawing/2010/main">
                  <a:noFill/>
                </a14:hiddenFill>
              </a:ext>
            </a:extLst>
          </p:spPr>
          <p:txBody>
            <a:bodyPr/>
            <a:lstStyle/>
            <a:p>
              <a:endParaRPr lang="en-US">
                <a:latin typeface="Calibri" panose="020F0502020204030204" pitchFamily="34" charset="0"/>
                <a:cs typeface="Calibri" panose="020F0502020204030204" pitchFamily="34" charset="0"/>
              </a:endParaRPr>
            </a:p>
          </p:txBody>
        </p:sp>
      </p:grpSp>
      <p:grpSp>
        <p:nvGrpSpPr>
          <p:cNvPr id="74" name="Group 70">
            <a:extLst>
              <a:ext uri="{FF2B5EF4-FFF2-40B4-BE49-F238E27FC236}">
                <a16:creationId xmlns:a16="http://schemas.microsoft.com/office/drawing/2014/main" id="{6BFFE700-F144-BC43-702F-09443B00ED64}"/>
              </a:ext>
            </a:extLst>
          </p:cNvPr>
          <p:cNvGrpSpPr>
            <a:grpSpLocks/>
          </p:cNvGrpSpPr>
          <p:nvPr/>
        </p:nvGrpSpPr>
        <p:grpSpPr bwMode="auto">
          <a:xfrm>
            <a:off x="5605131" y="3316299"/>
            <a:ext cx="1066800" cy="609600"/>
            <a:chOff x="3216" y="2160"/>
            <a:chExt cx="672" cy="384"/>
          </a:xfrm>
        </p:grpSpPr>
        <p:sp>
          <p:nvSpPr>
            <p:cNvPr id="75" name="Oval 71">
              <a:extLst>
                <a:ext uri="{FF2B5EF4-FFF2-40B4-BE49-F238E27FC236}">
                  <a16:creationId xmlns:a16="http://schemas.microsoft.com/office/drawing/2014/main" id="{1628BF4E-E5E7-E635-BA3E-58675E122DB6}"/>
                </a:ext>
              </a:extLst>
            </p:cNvPr>
            <p:cNvSpPr>
              <a:spLocks noChangeArrowheads="1"/>
            </p:cNvSpPr>
            <p:nvPr/>
          </p:nvSpPr>
          <p:spPr bwMode="auto">
            <a:xfrm>
              <a:off x="3600" y="2160"/>
              <a:ext cx="288" cy="288"/>
            </a:xfrm>
            <a:prstGeom prst="ellipse">
              <a:avLst/>
            </a:prstGeom>
            <a:noFill/>
            <a:ln w="762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b="1">
                  <a:solidFill>
                    <a:schemeClr val="tx1"/>
                  </a:solidFill>
                  <a:latin typeface="Times New Roman" panose="02020603050405020304" pitchFamily="18" charset="0"/>
                  <a:ea typeface="MS PGothic" panose="020B0600070205080204" pitchFamily="34" charset="-128"/>
                </a:defRPr>
              </a:lvl1pPr>
              <a:lvl2pPr marL="742950" indent="-285750" eaLnBrk="0" hangingPunct="0">
                <a:defRPr sz="2400" b="1">
                  <a:solidFill>
                    <a:schemeClr val="tx1"/>
                  </a:solidFill>
                  <a:latin typeface="Times New Roman" panose="02020603050405020304" pitchFamily="18" charset="0"/>
                  <a:ea typeface="MS PGothic" panose="020B0600070205080204" pitchFamily="34" charset="-128"/>
                </a:defRPr>
              </a:lvl2pPr>
              <a:lvl3pPr marL="1143000" indent="-228600" eaLnBrk="0" hangingPunct="0">
                <a:defRPr sz="2400" b="1">
                  <a:solidFill>
                    <a:schemeClr val="tx1"/>
                  </a:solidFill>
                  <a:latin typeface="Times New Roman" panose="02020603050405020304" pitchFamily="18" charset="0"/>
                  <a:ea typeface="MS PGothic" panose="020B0600070205080204" pitchFamily="34" charset="-128"/>
                </a:defRPr>
              </a:lvl3pPr>
              <a:lvl4pPr marL="1600200" indent="-228600" eaLnBrk="0" hangingPunct="0">
                <a:defRPr sz="2400" b="1">
                  <a:solidFill>
                    <a:schemeClr val="tx1"/>
                  </a:solidFill>
                  <a:latin typeface="Times New Roman" panose="02020603050405020304" pitchFamily="18" charset="0"/>
                  <a:ea typeface="MS PGothic" panose="020B0600070205080204" pitchFamily="34" charset="-128"/>
                </a:defRPr>
              </a:lvl4pPr>
              <a:lvl5pPr marL="2057400" indent="-228600" eaLnBrk="0" hangingPunct="0">
                <a:defRPr sz="2400" b="1">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9pPr>
            </a:lstStyle>
            <a:p>
              <a:pPr eaLnBrk="1" hangingPunct="1"/>
              <a:endParaRPr lang="it-IT" altLang="en-US" sz="1800">
                <a:latin typeface="Calibri" panose="020F0502020204030204" pitchFamily="34" charset="0"/>
                <a:cs typeface="Calibri" panose="020F0502020204030204" pitchFamily="34" charset="0"/>
              </a:endParaRPr>
            </a:p>
          </p:txBody>
        </p:sp>
        <p:sp>
          <p:nvSpPr>
            <p:cNvPr id="76" name="Line 72">
              <a:extLst>
                <a:ext uri="{FF2B5EF4-FFF2-40B4-BE49-F238E27FC236}">
                  <a16:creationId xmlns:a16="http://schemas.microsoft.com/office/drawing/2014/main" id="{D70A1B79-65BE-06E3-CC21-177FA2756608}"/>
                </a:ext>
              </a:extLst>
            </p:cNvPr>
            <p:cNvSpPr>
              <a:spLocks noChangeShapeType="1"/>
            </p:cNvSpPr>
            <p:nvPr/>
          </p:nvSpPr>
          <p:spPr bwMode="auto">
            <a:xfrm flipH="1">
              <a:off x="3216" y="2352"/>
              <a:ext cx="288" cy="96"/>
            </a:xfrm>
            <a:prstGeom prst="line">
              <a:avLst/>
            </a:prstGeom>
            <a:noFill/>
            <a:ln w="38100">
              <a:solidFill>
                <a:schemeClr val="tx1"/>
              </a:solidFill>
              <a:round/>
              <a:headEnd type="triangle" w="med" len="med"/>
              <a:tailEnd/>
            </a:ln>
            <a:extLst>
              <a:ext uri="{909E8E84-426E-40DD-AFC4-6F175D3DCCD1}">
                <a14:hiddenFill xmlns:a14="http://schemas.microsoft.com/office/drawing/2010/main">
                  <a:noFill/>
                </a14:hiddenFill>
              </a:ext>
            </a:extLst>
          </p:spPr>
          <p:txBody>
            <a:bodyPr/>
            <a:lstStyle/>
            <a:p>
              <a:endParaRPr lang="en-US">
                <a:latin typeface="Calibri" panose="020F0502020204030204" pitchFamily="34" charset="0"/>
                <a:cs typeface="Calibri" panose="020F0502020204030204" pitchFamily="34" charset="0"/>
              </a:endParaRPr>
            </a:p>
          </p:txBody>
        </p:sp>
        <p:sp>
          <p:nvSpPr>
            <p:cNvPr id="77" name="Line 73">
              <a:extLst>
                <a:ext uri="{FF2B5EF4-FFF2-40B4-BE49-F238E27FC236}">
                  <a16:creationId xmlns:a16="http://schemas.microsoft.com/office/drawing/2014/main" id="{2799DDA4-761C-298A-DF97-AC4C19074E9D}"/>
                </a:ext>
              </a:extLst>
            </p:cNvPr>
            <p:cNvSpPr>
              <a:spLocks noChangeShapeType="1"/>
            </p:cNvSpPr>
            <p:nvPr/>
          </p:nvSpPr>
          <p:spPr bwMode="auto">
            <a:xfrm flipH="1">
              <a:off x="3264" y="2448"/>
              <a:ext cx="288" cy="96"/>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latin typeface="Calibri" panose="020F0502020204030204" pitchFamily="34" charset="0"/>
                <a:cs typeface="Calibri" panose="020F0502020204030204" pitchFamily="34" charset="0"/>
              </a:endParaRPr>
            </a:p>
          </p:txBody>
        </p:sp>
      </p:grpSp>
      <p:sp>
        <p:nvSpPr>
          <p:cNvPr id="78" name="CasellaDiTesto 73">
            <a:extLst>
              <a:ext uri="{FF2B5EF4-FFF2-40B4-BE49-F238E27FC236}">
                <a16:creationId xmlns:a16="http://schemas.microsoft.com/office/drawing/2014/main" id="{995A6096-5A3C-097C-0A10-E7C91759E5BD}"/>
              </a:ext>
            </a:extLst>
          </p:cNvPr>
          <p:cNvSpPr txBox="1">
            <a:spLocks noChangeArrowheads="1"/>
          </p:cNvSpPr>
          <p:nvPr/>
        </p:nvSpPr>
        <p:spPr bwMode="auto">
          <a:xfrm>
            <a:off x="7900656" y="1819287"/>
            <a:ext cx="1743075"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Times New Roman" panose="02020603050405020304" pitchFamily="18" charset="0"/>
                <a:ea typeface="MS PGothic" panose="020B0600070205080204" pitchFamily="34" charset="-128"/>
              </a:defRPr>
            </a:lvl1pPr>
            <a:lvl2pPr marL="742950" indent="-285750" eaLnBrk="0" hangingPunct="0">
              <a:defRPr sz="2400" b="1">
                <a:solidFill>
                  <a:schemeClr val="tx1"/>
                </a:solidFill>
                <a:latin typeface="Times New Roman" panose="02020603050405020304" pitchFamily="18" charset="0"/>
                <a:ea typeface="MS PGothic" panose="020B0600070205080204" pitchFamily="34" charset="-128"/>
              </a:defRPr>
            </a:lvl2pPr>
            <a:lvl3pPr marL="1143000" indent="-228600" eaLnBrk="0" hangingPunct="0">
              <a:defRPr sz="2400" b="1">
                <a:solidFill>
                  <a:schemeClr val="tx1"/>
                </a:solidFill>
                <a:latin typeface="Times New Roman" panose="02020603050405020304" pitchFamily="18" charset="0"/>
                <a:ea typeface="MS PGothic" panose="020B0600070205080204" pitchFamily="34" charset="-128"/>
              </a:defRPr>
            </a:lvl3pPr>
            <a:lvl4pPr marL="1600200" indent="-228600" eaLnBrk="0" hangingPunct="0">
              <a:defRPr sz="2400" b="1">
                <a:solidFill>
                  <a:schemeClr val="tx1"/>
                </a:solidFill>
                <a:latin typeface="Times New Roman" panose="02020603050405020304" pitchFamily="18" charset="0"/>
                <a:ea typeface="MS PGothic" panose="020B0600070205080204" pitchFamily="34" charset="-128"/>
              </a:defRPr>
            </a:lvl4pPr>
            <a:lvl5pPr marL="2057400" indent="-228600" eaLnBrk="0" hangingPunct="0">
              <a:defRPr sz="2400" b="1">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9pPr>
          </a:lstStyle>
          <a:p>
            <a:pPr algn="ctr" eaLnBrk="1" hangingPunct="1"/>
            <a:r>
              <a:rPr lang="en-US" altLang="en-US" sz="1800" b="0">
                <a:solidFill>
                  <a:srgbClr val="FF0000"/>
                </a:solidFill>
                <a:latin typeface="Calibri" panose="020F0502020204030204" pitchFamily="34" charset="0"/>
                <a:cs typeface="Calibri" panose="020F0502020204030204" pitchFamily="34" charset="0"/>
              </a:rPr>
              <a:t>Nodes are individuals or organizational units</a:t>
            </a:r>
          </a:p>
        </p:txBody>
      </p:sp>
      <p:sp>
        <p:nvSpPr>
          <p:cNvPr id="79" name="CasellaDiTesto 74">
            <a:extLst>
              <a:ext uri="{FF2B5EF4-FFF2-40B4-BE49-F238E27FC236}">
                <a16:creationId xmlns:a16="http://schemas.microsoft.com/office/drawing/2014/main" id="{2C806A5D-9A8C-9220-1B0B-FF12C227673E}"/>
              </a:ext>
            </a:extLst>
          </p:cNvPr>
          <p:cNvSpPr txBox="1">
            <a:spLocks noChangeArrowheads="1"/>
          </p:cNvSpPr>
          <p:nvPr/>
        </p:nvSpPr>
        <p:spPr bwMode="auto">
          <a:xfrm>
            <a:off x="7603794" y="5354649"/>
            <a:ext cx="2039937"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Times New Roman" panose="02020603050405020304" pitchFamily="18" charset="0"/>
                <a:ea typeface="MS PGothic" panose="020B0600070205080204" pitchFamily="34" charset="-128"/>
              </a:defRPr>
            </a:lvl1pPr>
            <a:lvl2pPr marL="742950" indent="-285750" eaLnBrk="0" hangingPunct="0">
              <a:defRPr sz="2400" b="1">
                <a:solidFill>
                  <a:schemeClr val="tx1"/>
                </a:solidFill>
                <a:latin typeface="Times New Roman" panose="02020603050405020304" pitchFamily="18" charset="0"/>
                <a:ea typeface="MS PGothic" panose="020B0600070205080204" pitchFamily="34" charset="-128"/>
              </a:defRPr>
            </a:lvl2pPr>
            <a:lvl3pPr marL="1143000" indent="-228600" eaLnBrk="0" hangingPunct="0">
              <a:defRPr sz="2400" b="1">
                <a:solidFill>
                  <a:schemeClr val="tx1"/>
                </a:solidFill>
                <a:latin typeface="Times New Roman" panose="02020603050405020304" pitchFamily="18" charset="0"/>
                <a:ea typeface="MS PGothic" panose="020B0600070205080204" pitchFamily="34" charset="-128"/>
              </a:defRPr>
            </a:lvl3pPr>
            <a:lvl4pPr marL="1600200" indent="-228600" eaLnBrk="0" hangingPunct="0">
              <a:defRPr sz="2400" b="1">
                <a:solidFill>
                  <a:schemeClr val="tx1"/>
                </a:solidFill>
                <a:latin typeface="Times New Roman" panose="02020603050405020304" pitchFamily="18" charset="0"/>
                <a:ea typeface="MS PGothic" panose="020B0600070205080204" pitchFamily="34" charset="-128"/>
              </a:defRPr>
            </a:lvl4pPr>
            <a:lvl5pPr marL="2057400" indent="-228600" eaLnBrk="0" hangingPunct="0">
              <a:defRPr sz="2400" b="1">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9pPr>
          </a:lstStyle>
          <a:p>
            <a:pPr algn="ctr" eaLnBrk="1" hangingPunct="1"/>
            <a:r>
              <a:rPr lang="en-US" altLang="en-US" sz="1800" b="0">
                <a:solidFill>
                  <a:schemeClr val="accent1"/>
                </a:solidFill>
                <a:latin typeface="Calibri" panose="020F0502020204030204" pitchFamily="34" charset="0"/>
                <a:cs typeface="Calibri" panose="020F0502020204030204" pitchFamily="34" charset="0"/>
              </a:rPr>
              <a:t>Links represent relationships (e.g. </a:t>
            </a:r>
            <a:r>
              <a:rPr lang="ja-JP" altLang="en-US" sz="1800" b="0">
                <a:solidFill>
                  <a:schemeClr val="accent1"/>
                </a:solidFill>
                <a:latin typeface="Calibri" panose="020F0502020204030204" pitchFamily="34" charset="0"/>
                <a:cs typeface="Calibri" panose="020F0502020204030204" pitchFamily="34" charset="0"/>
              </a:rPr>
              <a:t>“</a:t>
            </a:r>
            <a:r>
              <a:rPr lang="en-US" altLang="ja-JP" sz="1800" b="0">
                <a:solidFill>
                  <a:schemeClr val="accent1"/>
                </a:solidFill>
                <a:latin typeface="Calibri" panose="020F0502020204030204" pitchFamily="34" charset="0"/>
                <a:cs typeface="Calibri" panose="020F0502020204030204" pitchFamily="34" charset="0"/>
              </a:rPr>
              <a:t>friend of</a:t>
            </a:r>
            <a:r>
              <a:rPr lang="ja-JP" altLang="en-US" sz="1800" b="0">
                <a:solidFill>
                  <a:schemeClr val="accent1"/>
                </a:solidFill>
                <a:latin typeface="Calibri" panose="020F0502020204030204" pitchFamily="34" charset="0"/>
                <a:cs typeface="Calibri" panose="020F0502020204030204" pitchFamily="34" charset="0"/>
              </a:rPr>
              <a:t>”</a:t>
            </a:r>
            <a:r>
              <a:rPr lang="en-US" altLang="ja-JP" sz="1800" b="0">
                <a:solidFill>
                  <a:schemeClr val="accent1"/>
                </a:solidFill>
                <a:latin typeface="Calibri" panose="020F0502020204030204" pitchFamily="34" charset="0"/>
                <a:cs typeface="Calibri" panose="020F0502020204030204" pitchFamily="34" charset="0"/>
              </a:rPr>
              <a:t>), mono or bi-directional</a:t>
            </a:r>
            <a:endParaRPr lang="en-US" altLang="en-US" sz="1800" b="0">
              <a:solidFill>
                <a:schemeClr val="accent1"/>
              </a:solidFill>
              <a:latin typeface="Calibri" panose="020F0502020204030204" pitchFamily="34" charset="0"/>
              <a:cs typeface="Calibri" panose="020F0502020204030204" pitchFamily="34" charset="0"/>
            </a:endParaRPr>
          </a:p>
        </p:txBody>
      </p:sp>
      <p:sp>
        <p:nvSpPr>
          <p:cNvPr id="80" name="CasellaDiTesto 75">
            <a:extLst>
              <a:ext uri="{FF2B5EF4-FFF2-40B4-BE49-F238E27FC236}">
                <a16:creationId xmlns:a16="http://schemas.microsoft.com/office/drawing/2014/main" id="{25A4FF14-958B-B1A2-CD85-824EB2267981}"/>
              </a:ext>
            </a:extLst>
          </p:cNvPr>
          <p:cNvSpPr txBox="1">
            <a:spLocks noChangeArrowheads="1"/>
          </p:cNvSpPr>
          <p:nvPr/>
        </p:nvSpPr>
        <p:spPr bwMode="auto">
          <a:xfrm>
            <a:off x="4914569" y="2867037"/>
            <a:ext cx="1287462"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Times New Roman" panose="02020603050405020304" pitchFamily="18" charset="0"/>
                <a:ea typeface="MS PGothic" panose="020B0600070205080204" pitchFamily="34" charset="-128"/>
              </a:defRPr>
            </a:lvl1pPr>
            <a:lvl2pPr marL="742950" indent="-285750" eaLnBrk="0" hangingPunct="0">
              <a:defRPr sz="2400" b="1">
                <a:solidFill>
                  <a:schemeClr val="tx1"/>
                </a:solidFill>
                <a:latin typeface="Times New Roman" panose="02020603050405020304" pitchFamily="18" charset="0"/>
                <a:ea typeface="MS PGothic" panose="020B0600070205080204" pitchFamily="34" charset="-128"/>
              </a:defRPr>
            </a:lvl2pPr>
            <a:lvl3pPr marL="1143000" indent="-228600" eaLnBrk="0" hangingPunct="0">
              <a:defRPr sz="2400" b="1">
                <a:solidFill>
                  <a:schemeClr val="tx1"/>
                </a:solidFill>
                <a:latin typeface="Times New Roman" panose="02020603050405020304" pitchFamily="18" charset="0"/>
                <a:ea typeface="MS PGothic" panose="020B0600070205080204" pitchFamily="34" charset="-128"/>
              </a:defRPr>
            </a:lvl3pPr>
            <a:lvl4pPr marL="1600200" indent="-228600" eaLnBrk="0" hangingPunct="0">
              <a:defRPr sz="2400" b="1">
                <a:solidFill>
                  <a:schemeClr val="tx1"/>
                </a:solidFill>
                <a:latin typeface="Times New Roman" panose="02020603050405020304" pitchFamily="18" charset="0"/>
                <a:ea typeface="MS PGothic" panose="020B0600070205080204" pitchFamily="34" charset="-128"/>
              </a:defRPr>
            </a:lvl4pPr>
            <a:lvl5pPr marL="2057400" indent="-228600" eaLnBrk="0" hangingPunct="0">
              <a:defRPr sz="2400" b="1">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9pPr>
          </a:lstStyle>
          <a:p>
            <a:pPr algn="ctr" eaLnBrk="1" hangingPunct="1"/>
            <a:r>
              <a:rPr lang="en-US" altLang="en-US" sz="1800" dirty="0">
                <a:solidFill>
                  <a:srgbClr val="E2751D"/>
                </a:solidFill>
                <a:latin typeface="Calibri" panose="020F0502020204030204" pitchFamily="34" charset="0"/>
                <a:cs typeface="Calibri" panose="020F0502020204030204" pitchFamily="34" charset="0"/>
              </a:rPr>
              <a:t>Central individual</a:t>
            </a:r>
          </a:p>
        </p:txBody>
      </p:sp>
      <p:sp>
        <p:nvSpPr>
          <p:cNvPr id="81" name="CasellaDiTesto 76">
            <a:extLst>
              <a:ext uri="{FF2B5EF4-FFF2-40B4-BE49-F238E27FC236}">
                <a16:creationId xmlns:a16="http://schemas.microsoft.com/office/drawing/2014/main" id="{B25FBB2C-83F7-C6ED-DE0A-6CB4EB892B02}"/>
              </a:ext>
            </a:extLst>
          </p:cNvPr>
          <p:cNvSpPr txBox="1">
            <a:spLocks noChangeArrowheads="1"/>
          </p:cNvSpPr>
          <p:nvPr/>
        </p:nvSpPr>
        <p:spPr bwMode="auto">
          <a:xfrm>
            <a:off x="1047419" y="2916249"/>
            <a:ext cx="125888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Times New Roman" panose="02020603050405020304" pitchFamily="18" charset="0"/>
                <a:ea typeface="MS PGothic" panose="020B0600070205080204" pitchFamily="34" charset="-128"/>
              </a:defRPr>
            </a:lvl1pPr>
            <a:lvl2pPr marL="742950" indent="-285750" eaLnBrk="0" hangingPunct="0">
              <a:defRPr sz="2400" b="1">
                <a:solidFill>
                  <a:schemeClr val="tx1"/>
                </a:solidFill>
                <a:latin typeface="Times New Roman" panose="02020603050405020304" pitchFamily="18" charset="0"/>
                <a:ea typeface="MS PGothic" panose="020B0600070205080204" pitchFamily="34" charset="-128"/>
              </a:defRPr>
            </a:lvl2pPr>
            <a:lvl3pPr marL="1143000" indent="-228600" eaLnBrk="0" hangingPunct="0">
              <a:defRPr sz="2400" b="1">
                <a:solidFill>
                  <a:schemeClr val="tx1"/>
                </a:solidFill>
                <a:latin typeface="Times New Roman" panose="02020603050405020304" pitchFamily="18" charset="0"/>
                <a:ea typeface="MS PGothic" panose="020B0600070205080204" pitchFamily="34" charset="-128"/>
              </a:defRPr>
            </a:lvl3pPr>
            <a:lvl4pPr marL="1600200" indent="-228600" eaLnBrk="0" hangingPunct="0">
              <a:defRPr sz="2400" b="1">
                <a:solidFill>
                  <a:schemeClr val="tx1"/>
                </a:solidFill>
                <a:latin typeface="Times New Roman" panose="02020603050405020304" pitchFamily="18" charset="0"/>
                <a:ea typeface="MS PGothic" panose="020B0600070205080204" pitchFamily="34" charset="-128"/>
              </a:defRPr>
            </a:lvl4pPr>
            <a:lvl5pPr marL="2057400" indent="-228600" eaLnBrk="0" hangingPunct="0">
              <a:defRPr sz="2400" b="1">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9pPr>
          </a:lstStyle>
          <a:p>
            <a:pPr algn="ctr" eaLnBrk="1" hangingPunct="1"/>
            <a:r>
              <a:rPr lang="en-US" altLang="en-US" sz="1800">
                <a:solidFill>
                  <a:srgbClr val="713B0E"/>
                </a:solidFill>
                <a:latin typeface="Calibri" panose="020F0502020204030204" pitchFamily="34" charset="0"/>
                <a:cs typeface="Calibri" panose="020F0502020204030204" pitchFamily="34" charset="0"/>
              </a:rPr>
              <a:t>Cluster</a:t>
            </a:r>
          </a:p>
        </p:txBody>
      </p:sp>
      <p:sp>
        <p:nvSpPr>
          <p:cNvPr id="82" name="Ovale 77">
            <a:extLst>
              <a:ext uri="{FF2B5EF4-FFF2-40B4-BE49-F238E27FC236}">
                <a16:creationId xmlns:a16="http://schemas.microsoft.com/office/drawing/2014/main" id="{D363AD3C-2153-138D-29CC-BB5219196EEB}"/>
              </a:ext>
            </a:extLst>
          </p:cNvPr>
          <p:cNvSpPr/>
          <p:nvPr/>
        </p:nvSpPr>
        <p:spPr bwMode="auto">
          <a:xfrm>
            <a:off x="1833231" y="1512899"/>
            <a:ext cx="4221163" cy="1711325"/>
          </a:xfrm>
          <a:prstGeom prst="ellipse">
            <a:avLst/>
          </a:prstGeom>
          <a:noFill/>
          <a:ln w="19050" cap="flat" cmpd="sng" algn="ctr">
            <a:solidFill>
              <a:schemeClr val="accent4">
                <a:lumMod val="75000"/>
              </a:schemeClr>
            </a:solidFill>
            <a:prstDash val="solid"/>
            <a:miter lim="800000"/>
            <a:headEnd type="none" w="med" len="med"/>
            <a:tailEnd type="none" w="med" len="med"/>
          </a:ln>
          <a:effectLst/>
        </p:spPr>
        <p:txBody>
          <a:bodyPr wrap="none"/>
          <a:lstStyle/>
          <a:p>
            <a:pPr>
              <a:defRPr/>
            </a:pPr>
            <a:endParaRPr lang="it-IT">
              <a:latin typeface="Calibri" panose="020F0502020204030204" pitchFamily="34" charset="0"/>
              <a:ea typeface="ＭＳ Ｐゴシック" charset="0"/>
              <a:cs typeface="Calibri" panose="020F0502020204030204" pitchFamily="34" charset="0"/>
            </a:endParaRPr>
          </a:p>
        </p:txBody>
      </p:sp>
      <p:sp>
        <p:nvSpPr>
          <p:cNvPr id="83" name="Oval 63">
            <a:extLst>
              <a:ext uri="{FF2B5EF4-FFF2-40B4-BE49-F238E27FC236}">
                <a16:creationId xmlns:a16="http://schemas.microsoft.com/office/drawing/2014/main" id="{997B7E57-5065-5E5E-5206-0D8BE025E04C}"/>
              </a:ext>
            </a:extLst>
          </p:cNvPr>
          <p:cNvSpPr>
            <a:spLocks noChangeArrowheads="1"/>
          </p:cNvSpPr>
          <p:nvPr/>
        </p:nvSpPr>
        <p:spPr bwMode="auto">
          <a:xfrm>
            <a:off x="5955969" y="1214449"/>
            <a:ext cx="457200" cy="457200"/>
          </a:xfrm>
          <a:prstGeom prst="ellipse">
            <a:avLst/>
          </a:prstGeom>
          <a:solidFill>
            <a:schemeClr val="accent5">
              <a:lumMod val="60000"/>
              <a:lumOff val="40000"/>
            </a:schemeClr>
          </a:solidFill>
          <a:ln w="76200">
            <a:solidFill>
              <a:schemeClr val="tx1"/>
            </a:solidFill>
            <a:round/>
            <a:headEnd/>
            <a:tailEnd/>
          </a:ln>
        </p:spPr>
        <p:txBody>
          <a:bodyPr wrap="none" anchor="ctr"/>
          <a:lstStyle/>
          <a:p>
            <a:pPr>
              <a:defRPr/>
            </a:pPr>
            <a:endParaRPr lang="it-IT">
              <a:latin typeface="Calibri" panose="020F0502020204030204" pitchFamily="34" charset="0"/>
              <a:ea typeface="ＭＳ Ｐゴシック" charset="0"/>
              <a:cs typeface="Calibri" panose="020F0502020204030204" pitchFamily="34" charset="0"/>
            </a:endParaRPr>
          </a:p>
        </p:txBody>
      </p:sp>
      <p:sp>
        <p:nvSpPr>
          <p:cNvPr id="84" name="CasellaDiTesto 79">
            <a:extLst>
              <a:ext uri="{FF2B5EF4-FFF2-40B4-BE49-F238E27FC236}">
                <a16:creationId xmlns:a16="http://schemas.microsoft.com/office/drawing/2014/main" id="{DF88042E-3A54-1AE6-F1A3-21099AE34EED}"/>
              </a:ext>
            </a:extLst>
          </p:cNvPr>
          <p:cNvSpPr txBox="1">
            <a:spLocks noChangeArrowheads="1"/>
          </p:cNvSpPr>
          <p:nvPr/>
        </p:nvSpPr>
        <p:spPr bwMode="auto">
          <a:xfrm>
            <a:off x="6492544" y="1100149"/>
            <a:ext cx="150812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b="1">
                <a:solidFill>
                  <a:schemeClr val="tx1"/>
                </a:solidFill>
                <a:latin typeface="Times New Roman" panose="02020603050405020304" pitchFamily="18" charset="0"/>
                <a:ea typeface="MS PGothic" panose="020B0600070205080204" pitchFamily="34" charset="-128"/>
              </a:defRPr>
            </a:lvl1pPr>
            <a:lvl2pPr marL="742950" indent="-285750" eaLnBrk="0" hangingPunct="0">
              <a:defRPr sz="2400" b="1">
                <a:solidFill>
                  <a:schemeClr val="tx1"/>
                </a:solidFill>
                <a:latin typeface="Times New Roman" panose="02020603050405020304" pitchFamily="18" charset="0"/>
                <a:ea typeface="MS PGothic" panose="020B0600070205080204" pitchFamily="34" charset="-128"/>
              </a:defRPr>
            </a:lvl2pPr>
            <a:lvl3pPr marL="1143000" indent="-228600" eaLnBrk="0" hangingPunct="0">
              <a:defRPr sz="2400" b="1">
                <a:solidFill>
                  <a:schemeClr val="tx1"/>
                </a:solidFill>
                <a:latin typeface="Times New Roman" panose="02020603050405020304" pitchFamily="18" charset="0"/>
                <a:ea typeface="MS PGothic" panose="020B0600070205080204" pitchFamily="34" charset="-128"/>
              </a:defRPr>
            </a:lvl3pPr>
            <a:lvl4pPr marL="1600200" indent="-228600" eaLnBrk="0" hangingPunct="0">
              <a:defRPr sz="2400" b="1">
                <a:solidFill>
                  <a:schemeClr val="tx1"/>
                </a:solidFill>
                <a:latin typeface="Times New Roman" panose="02020603050405020304" pitchFamily="18" charset="0"/>
                <a:ea typeface="MS PGothic" panose="020B0600070205080204" pitchFamily="34" charset="-128"/>
              </a:defRPr>
            </a:lvl4pPr>
            <a:lvl5pPr marL="2057400" indent="-228600" eaLnBrk="0" hangingPunct="0">
              <a:defRPr sz="2400" b="1">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b="1">
                <a:solidFill>
                  <a:schemeClr val="tx1"/>
                </a:solidFill>
                <a:latin typeface="Times New Roman" panose="02020603050405020304" pitchFamily="18" charset="0"/>
                <a:ea typeface="MS PGothic" panose="020B0600070205080204" pitchFamily="34" charset="-128"/>
              </a:defRPr>
            </a:lvl9pPr>
          </a:lstStyle>
          <a:p>
            <a:pPr algn="ctr" eaLnBrk="1" hangingPunct="1"/>
            <a:r>
              <a:rPr lang="en-US" altLang="en-US" sz="1800" dirty="0">
                <a:solidFill>
                  <a:srgbClr val="5F8804"/>
                </a:solidFill>
                <a:latin typeface="Calibri" panose="020F0502020204030204" pitchFamily="34" charset="0"/>
                <a:cs typeface="Calibri" panose="020F0502020204030204" pitchFamily="34" charset="0"/>
              </a:rPr>
              <a:t>Peripheral individual</a:t>
            </a:r>
          </a:p>
        </p:txBody>
      </p:sp>
      <p:sp>
        <p:nvSpPr>
          <p:cNvPr id="4" name="TextBox 3">
            <a:extLst>
              <a:ext uri="{FF2B5EF4-FFF2-40B4-BE49-F238E27FC236}">
                <a16:creationId xmlns:a16="http://schemas.microsoft.com/office/drawing/2014/main" id="{0A74AC8A-904E-918B-E359-C10F28022B3B}"/>
              </a:ext>
            </a:extLst>
          </p:cNvPr>
          <p:cNvSpPr txBox="1"/>
          <p:nvPr/>
        </p:nvSpPr>
        <p:spPr>
          <a:xfrm>
            <a:off x="5986131" y="140975"/>
            <a:ext cx="6099858" cy="923330"/>
          </a:xfrm>
          <a:prstGeom prst="rect">
            <a:avLst/>
          </a:prstGeom>
          <a:noFill/>
        </p:spPr>
        <p:txBody>
          <a:bodyPr wrap="square">
            <a:spAutoFit/>
          </a:bodyPr>
          <a:lstStyle/>
          <a:p>
            <a:r>
              <a:rPr lang="en-US" dirty="0">
                <a:latin typeface="Calibri" panose="020F0502020204030204" pitchFamily="34" charset="0"/>
                <a:cs typeface="Calibri" panose="020F0502020204030204" pitchFamily="34" charset="0"/>
              </a:rPr>
              <a:t>A </a:t>
            </a:r>
            <a:r>
              <a:rPr lang="en-US" b="1" dirty="0">
                <a:latin typeface="Calibri" panose="020F0502020204030204" pitchFamily="34" charset="0"/>
                <a:cs typeface="Calibri" panose="020F0502020204030204" pitchFamily="34" charset="0"/>
              </a:rPr>
              <a:t>sociogram</a:t>
            </a:r>
            <a:r>
              <a:rPr lang="en-US" dirty="0">
                <a:latin typeface="Calibri" panose="020F0502020204030204" pitchFamily="34" charset="0"/>
                <a:cs typeface="Calibri" panose="020F0502020204030204" pitchFamily="34" charset="0"/>
              </a:rPr>
              <a:t> is a graphic representation of social links that a person has. It is a graph drawing that plots the structure of interpersonal relations in a group situation.</a:t>
            </a:r>
          </a:p>
        </p:txBody>
      </p:sp>
    </p:spTree>
    <p:extLst>
      <p:ext uri="{BB962C8B-B14F-4D97-AF65-F5344CB8AC3E}">
        <p14:creationId xmlns:p14="http://schemas.microsoft.com/office/powerpoint/2010/main" val="29849243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58" name="Picture 14" descr="Automatic Fake News Detection by Exploiting User's Assessments on Social  Networks: A Case Study of Twitter | SpringerLink">
            <a:extLst>
              <a:ext uri="{FF2B5EF4-FFF2-40B4-BE49-F238E27FC236}">
                <a16:creationId xmlns:a16="http://schemas.microsoft.com/office/drawing/2014/main" id="{A6439A3F-84D7-D7A8-7616-A02BD334B78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991" b="3182"/>
          <a:stretch/>
        </p:blipFill>
        <p:spPr bwMode="auto">
          <a:xfrm>
            <a:off x="8451408" y="4254985"/>
            <a:ext cx="3740592" cy="2603015"/>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descr="An example of tweet propagation in social network. The central node... |  Download Scientific Diagram">
            <a:extLst>
              <a:ext uri="{FF2B5EF4-FFF2-40B4-BE49-F238E27FC236}">
                <a16:creationId xmlns:a16="http://schemas.microsoft.com/office/drawing/2014/main" id="{7D05B3DF-5C09-9F9B-721D-C4E1622E5BF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12757" y="835226"/>
            <a:ext cx="5121797" cy="298871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8A17F531-07E8-BD4D-B69C-89815AD29383}"/>
              </a:ext>
            </a:extLst>
          </p:cNvPr>
          <p:cNvSpPr>
            <a:spLocks noGrp="1"/>
          </p:cNvSpPr>
          <p:nvPr>
            <p:ph type="title"/>
          </p:nvPr>
        </p:nvSpPr>
        <p:spPr>
          <a:xfrm>
            <a:off x="-1" y="-108168"/>
            <a:ext cx="12070215" cy="1325563"/>
          </a:xfrm>
        </p:spPr>
        <p:txBody>
          <a:bodyPr vert="horz" lIns="91440" tIns="45720" rIns="91440" bIns="45720" rtlCol="0" anchor="ctr">
            <a:normAutofit/>
          </a:bodyPr>
          <a:lstStyle/>
          <a:p>
            <a:r>
              <a:rPr lang="en-US" sz="4000" b="1" dirty="0">
                <a:latin typeface="Calibri" panose="020F0502020204030204" pitchFamily="34" charset="0"/>
                <a:cs typeface="Calibri" panose="020F0502020204030204" pitchFamily="34" charset="0"/>
              </a:rPr>
              <a:t>Social network analysis example – network propagation</a:t>
            </a:r>
          </a:p>
        </p:txBody>
      </p:sp>
      <p:sp>
        <p:nvSpPr>
          <p:cNvPr id="5" name="Slide Number Placeholder 4">
            <a:extLst>
              <a:ext uri="{FF2B5EF4-FFF2-40B4-BE49-F238E27FC236}">
                <a16:creationId xmlns:a16="http://schemas.microsoft.com/office/drawing/2014/main" id="{2946AFE6-54B0-AC40-A6E7-3240B667E6C6}"/>
              </a:ext>
            </a:extLst>
          </p:cNvPr>
          <p:cNvSpPr>
            <a:spLocks noGrp="1"/>
          </p:cNvSpPr>
          <p:nvPr>
            <p:ph type="sldNum" sz="quarter" idx="12"/>
          </p:nvPr>
        </p:nvSpPr>
        <p:spPr/>
        <p:txBody>
          <a:bodyPr/>
          <a:lstStyle/>
          <a:p>
            <a:fld id="{C399462D-D873-47C0-B287-693A0FDAC09B}" type="slidenum">
              <a:rPr lang="zh-CN" altLang="en-US" smtClean="0">
                <a:latin typeface="Calibri" panose="020F0502020204030204" pitchFamily="34" charset="0"/>
                <a:cs typeface="Calibri" panose="020F0502020204030204" pitchFamily="34" charset="0"/>
              </a:rPr>
              <a:t>45</a:t>
            </a:fld>
            <a:endParaRPr lang="zh-CN" altLang="en-US" dirty="0">
              <a:latin typeface="Calibri" panose="020F0502020204030204" pitchFamily="34" charset="0"/>
              <a:cs typeface="Calibri" panose="020F0502020204030204" pitchFamily="34" charset="0"/>
            </a:endParaRPr>
          </a:p>
        </p:txBody>
      </p:sp>
      <p:sp>
        <p:nvSpPr>
          <p:cNvPr id="7" name="Segnaposto contenuto 9">
            <a:extLst>
              <a:ext uri="{FF2B5EF4-FFF2-40B4-BE49-F238E27FC236}">
                <a16:creationId xmlns:a16="http://schemas.microsoft.com/office/drawing/2014/main" id="{EFD15F11-6209-D52A-85CB-1418EC4C4627}"/>
              </a:ext>
            </a:extLst>
          </p:cNvPr>
          <p:cNvSpPr>
            <a:spLocks noGrp="1"/>
          </p:cNvSpPr>
          <p:nvPr>
            <p:ph idx="1"/>
          </p:nvPr>
        </p:nvSpPr>
        <p:spPr>
          <a:xfrm>
            <a:off x="121785" y="883462"/>
            <a:ext cx="5745615" cy="5838013"/>
          </a:xfrm>
        </p:spPr>
        <p:txBody>
          <a:bodyPr>
            <a:normAutofit fontScale="92500"/>
          </a:bodyPr>
          <a:lstStyle/>
          <a:p>
            <a:r>
              <a:rPr lang="en-HK" b="1" dirty="0">
                <a:solidFill>
                  <a:srgbClr val="C00000"/>
                </a:solidFill>
                <a:effectLst/>
                <a:latin typeface="Calibri" panose="020F0502020204030204" pitchFamily="34" charset="0"/>
                <a:cs typeface="Calibri" panose="020F0502020204030204" pitchFamily="34" charset="0"/>
              </a:rPr>
              <a:t>Network propagation</a:t>
            </a:r>
            <a:r>
              <a:rPr lang="en-HK" dirty="0">
                <a:effectLst/>
                <a:latin typeface="Calibri" panose="020F0502020204030204" pitchFamily="34" charset="0"/>
                <a:cs typeface="Calibri" panose="020F0502020204030204" pitchFamily="34" charset="0"/>
              </a:rPr>
              <a:t> refers to a class of algorithms that integrate information from input data across connected nodes in a given network.</a:t>
            </a:r>
          </a:p>
          <a:p>
            <a:r>
              <a:rPr lang="en-HK" dirty="0">
                <a:latin typeface="Calibri" panose="020F0502020204030204" pitchFamily="34" charset="0"/>
                <a:cs typeface="Calibri" panose="020F0502020204030204" pitchFamily="34" charset="0"/>
              </a:rPr>
              <a:t>Study the </a:t>
            </a:r>
            <a:r>
              <a:rPr lang="en-HK" dirty="0">
                <a:solidFill>
                  <a:srgbClr val="C00000"/>
                </a:solidFill>
                <a:latin typeface="Calibri" panose="020F0502020204030204" pitchFamily="34" charset="0"/>
                <a:cs typeface="Calibri" panose="020F0502020204030204" pitchFamily="34" charset="0"/>
              </a:rPr>
              <a:t>dynamics of network propagation</a:t>
            </a:r>
            <a:r>
              <a:rPr lang="en-HK" dirty="0">
                <a:latin typeface="Calibri" panose="020F0502020204030204" pitchFamily="34" charset="0"/>
                <a:cs typeface="Calibri" panose="020F0502020204030204" pitchFamily="34" charset="0"/>
              </a:rPr>
              <a:t>, i.e., how data/information is spread across networks, and how networks are influenced in the meantime.</a:t>
            </a:r>
          </a:p>
          <a:p>
            <a:pPr lvl="1"/>
            <a:r>
              <a:rPr lang="en-HK" dirty="0">
                <a:effectLst/>
                <a:latin typeface="Calibri" panose="020F0502020204030204" pitchFamily="34" charset="0"/>
                <a:cs typeface="Calibri" panose="020F0502020204030204" pitchFamily="34" charset="0"/>
              </a:rPr>
              <a:t>Epidemic/Virus spread model</a:t>
            </a:r>
          </a:p>
          <a:p>
            <a:pPr>
              <a:lnSpc>
                <a:spcPct val="150000"/>
              </a:lnSpc>
            </a:pPr>
            <a:r>
              <a:rPr lang="en-US" altLang="en-US" dirty="0">
                <a:latin typeface="Calibri" panose="020F0502020204030204" pitchFamily="34" charset="0"/>
                <a:cs typeface="Calibri" panose="020F0502020204030204" pitchFamily="34" charset="0"/>
              </a:rPr>
              <a:t>Applications</a:t>
            </a:r>
          </a:p>
          <a:p>
            <a:pPr lvl="1">
              <a:lnSpc>
                <a:spcPct val="150000"/>
              </a:lnSpc>
            </a:pPr>
            <a:r>
              <a:rPr lang="en-US" altLang="en-US" dirty="0">
                <a:latin typeface="Calibri" panose="020F0502020204030204" pitchFamily="34" charset="0"/>
                <a:cs typeface="Calibri" panose="020F0502020204030204" pitchFamily="34" charset="0"/>
              </a:rPr>
              <a:t>News/Tweets/Memes/Trends propagation</a:t>
            </a:r>
          </a:p>
          <a:p>
            <a:pPr lvl="1">
              <a:lnSpc>
                <a:spcPct val="150000"/>
              </a:lnSpc>
            </a:pPr>
            <a:r>
              <a:rPr lang="en-US" altLang="en-US" dirty="0">
                <a:latin typeface="Calibri" panose="020F0502020204030204" pitchFamily="34" charset="0"/>
                <a:cs typeface="Calibri" panose="020F0502020204030204" pitchFamily="34" charset="0"/>
              </a:rPr>
              <a:t>Rumer/Fake news detection</a:t>
            </a:r>
          </a:p>
        </p:txBody>
      </p:sp>
      <p:grpSp>
        <p:nvGrpSpPr>
          <p:cNvPr id="8" name="Group 7">
            <a:extLst>
              <a:ext uri="{FF2B5EF4-FFF2-40B4-BE49-F238E27FC236}">
                <a16:creationId xmlns:a16="http://schemas.microsoft.com/office/drawing/2014/main" id="{F44E4562-BE5E-E9BE-3CC5-E0AA9E4C2721}"/>
              </a:ext>
            </a:extLst>
          </p:cNvPr>
          <p:cNvGrpSpPr/>
          <p:nvPr/>
        </p:nvGrpSpPr>
        <p:grpSpPr>
          <a:xfrm>
            <a:off x="5207653" y="4043367"/>
            <a:ext cx="2624550" cy="1085157"/>
            <a:chOff x="4385850" y="3258243"/>
            <a:chExt cx="2624550" cy="1085157"/>
          </a:xfrm>
        </p:grpSpPr>
        <p:sp>
          <p:nvSpPr>
            <p:cNvPr id="9" name="AutoShape 2" descr="Community detection in Graphs ·">
              <a:extLst>
                <a:ext uri="{FF2B5EF4-FFF2-40B4-BE49-F238E27FC236}">
                  <a16:creationId xmlns:a16="http://schemas.microsoft.com/office/drawing/2014/main" id="{A3A2B887-4D5E-8DFB-EFFA-3593ACD88E08}"/>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4" descr="Community detection in Graphs ·">
              <a:extLst>
                <a:ext uri="{FF2B5EF4-FFF2-40B4-BE49-F238E27FC236}">
                  <a16:creationId xmlns:a16="http://schemas.microsoft.com/office/drawing/2014/main" id="{EF8ECF99-4F95-10DE-860A-EF627801307D}"/>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AutoShape 6" descr="Community detection in Graphs ·">
              <a:extLst>
                <a:ext uri="{FF2B5EF4-FFF2-40B4-BE49-F238E27FC236}">
                  <a16:creationId xmlns:a16="http://schemas.microsoft.com/office/drawing/2014/main" id="{DBF79BCD-6DB7-4A03-A28F-168126B53783}"/>
                </a:ext>
              </a:extLst>
            </p:cNvPr>
            <p:cNvSpPr>
              <a:spLocks noChangeAspect="1" noChangeArrowheads="1"/>
            </p:cNvSpPr>
            <p:nvPr/>
          </p:nvSpPr>
          <p:spPr bwMode="auto">
            <a:xfrm>
              <a:off x="6248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AutoShape 8" descr="Community detection in Graphs ·">
              <a:extLst>
                <a:ext uri="{FF2B5EF4-FFF2-40B4-BE49-F238E27FC236}">
                  <a16:creationId xmlns:a16="http://schemas.microsoft.com/office/drawing/2014/main" id="{8195C1C4-09FF-74A8-2F74-FBAE44B897EB}"/>
                </a:ext>
              </a:extLst>
            </p:cNvPr>
            <p:cNvSpPr>
              <a:spLocks noChangeAspect="1" noChangeArrowheads="1"/>
            </p:cNvSpPr>
            <p:nvPr/>
          </p:nvSpPr>
          <p:spPr bwMode="auto">
            <a:xfrm>
              <a:off x="6400800" y="3733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AutoShape 10" descr="Community detection in Graphs">
              <a:extLst>
                <a:ext uri="{FF2B5EF4-FFF2-40B4-BE49-F238E27FC236}">
                  <a16:creationId xmlns:a16="http://schemas.microsoft.com/office/drawing/2014/main" id="{740E76C0-5B2C-6A12-5802-111F3629AFF1}"/>
                </a:ext>
              </a:extLst>
            </p:cNvPr>
            <p:cNvSpPr>
              <a:spLocks noChangeAspect="1" noChangeArrowheads="1"/>
            </p:cNvSpPr>
            <p:nvPr/>
          </p:nvSpPr>
          <p:spPr bwMode="auto">
            <a:xfrm>
              <a:off x="6553200" y="38862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AutoShape 12" descr="Community detection in Graphs">
              <a:extLst>
                <a:ext uri="{FF2B5EF4-FFF2-40B4-BE49-F238E27FC236}">
                  <a16:creationId xmlns:a16="http://schemas.microsoft.com/office/drawing/2014/main" id="{B56EEEF5-B20B-D4D8-E351-A61E20887353}"/>
                </a:ext>
              </a:extLst>
            </p:cNvPr>
            <p:cNvSpPr>
              <a:spLocks noChangeAspect="1" noChangeArrowheads="1"/>
            </p:cNvSpPr>
            <p:nvPr/>
          </p:nvSpPr>
          <p:spPr bwMode="auto">
            <a:xfrm>
              <a:off x="6705600" y="4038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148" name="Picture 4" descr="Yao Ming Meme Generator - Imgflip">
              <a:extLst>
                <a:ext uri="{FF2B5EF4-FFF2-40B4-BE49-F238E27FC236}">
                  <a16:creationId xmlns:a16="http://schemas.microsoft.com/office/drawing/2014/main" id="{E2FA8C9E-8991-E5BE-1088-D5A0CEBE5C8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85850" y="3276600"/>
              <a:ext cx="520420" cy="64846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F478E4E-DEB6-2FBB-39EC-0B851AB7E00E}"/>
                </a:ext>
              </a:extLst>
            </p:cNvPr>
            <p:cNvSpPr txBox="1"/>
            <p:nvPr/>
          </p:nvSpPr>
          <p:spPr>
            <a:xfrm>
              <a:off x="4681402" y="3932573"/>
              <a:ext cx="2328423" cy="369332"/>
            </a:xfrm>
            <a:prstGeom prst="rect">
              <a:avLst/>
            </a:prstGeom>
            <a:noFill/>
          </p:spPr>
          <p:txBody>
            <a:bodyPr wrap="square">
              <a:spAutoFit/>
            </a:bodyPr>
            <a:lstStyle/>
            <a:p>
              <a:r>
                <a:rPr lang="en-US" altLang="en-US" dirty="0">
                  <a:latin typeface="Calibri" panose="020F0502020204030204" pitchFamily="34" charset="0"/>
                  <a:cs typeface="Calibri" panose="020F0502020204030204" pitchFamily="34" charset="0"/>
                </a:rPr>
                <a:t>Memes = social genes</a:t>
              </a:r>
              <a:endParaRPr lang="en-US" dirty="0"/>
            </a:p>
          </p:txBody>
        </p:sp>
        <p:pic>
          <p:nvPicPr>
            <p:cNvPr id="6154" name="Picture 10" descr="funny&quot; Meme Templates - Imgflip">
              <a:extLst>
                <a:ext uri="{FF2B5EF4-FFF2-40B4-BE49-F238E27FC236}">
                  <a16:creationId xmlns:a16="http://schemas.microsoft.com/office/drawing/2014/main" id="{56B01FA7-2FFB-805D-4F00-CA3F3CB3218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12613" y="3276600"/>
              <a:ext cx="761104" cy="64846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CB495DD2-072E-F3A0-0A44-BB2D2AC2AD8C}"/>
                </a:ext>
              </a:extLst>
            </p:cNvPr>
            <p:cNvPicPr>
              <a:picLocks noChangeAspect="1"/>
            </p:cNvPicPr>
            <p:nvPr/>
          </p:nvPicPr>
          <p:blipFill rotWithShape="1">
            <a:blip r:embed="rId7"/>
            <a:srcRect l="36389" t="25506" r="35601" b="24286"/>
            <a:stretch/>
          </p:blipFill>
          <p:spPr>
            <a:xfrm>
              <a:off x="5789580" y="3266105"/>
              <a:ext cx="629141" cy="631529"/>
            </a:xfrm>
            <a:prstGeom prst="rect">
              <a:avLst/>
            </a:prstGeom>
          </p:spPr>
        </p:pic>
        <p:pic>
          <p:nvPicPr>
            <p:cNvPr id="6156" name="Picture 12" descr="Goal for 2020 Meme">
              <a:extLst>
                <a:ext uri="{FF2B5EF4-FFF2-40B4-BE49-F238E27FC236}">
                  <a16:creationId xmlns:a16="http://schemas.microsoft.com/office/drawing/2014/main" id="{7E886BE3-9CB2-C055-2242-785DBF42BAC6}"/>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10970" r="29265" b="29114"/>
            <a:stretch/>
          </p:blipFill>
          <p:spPr bwMode="auto">
            <a:xfrm>
              <a:off x="6418721" y="3258243"/>
              <a:ext cx="591104" cy="631529"/>
            </a:xfrm>
            <a:prstGeom prst="rect">
              <a:avLst/>
            </a:prstGeom>
            <a:noFill/>
            <a:extLst>
              <a:ext uri="{909E8E84-426E-40DD-AFC4-6F175D3DCCD1}">
                <a14:hiddenFill xmlns:a14="http://schemas.microsoft.com/office/drawing/2010/main">
                  <a:solidFill>
                    <a:srgbClr val="FFFFFF"/>
                  </a:solidFill>
                </a14:hiddenFill>
              </a:ext>
            </a:extLst>
          </p:spPr>
        </p:pic>
      </p:grpSp>
      <p:sp>
        <p:nvSpPr>
          <p:cNvPr id="17" name="TextBox 16">
            <a:extLst>
              <a:ext uri="{FF2B5EF4-FFF2-40B4-BE49-F238E27FC236}">
                <a16:creationId xmlns:a16="http://schemas.microsoft.com/office/drawing/2014/main" id="{4367807B-9A65-96FF-404E-AC85EC1E29EA}"/>
              </a:ext>
            </a:extLst>
          </p:cNvPr>
          <p:cNvSpPr txBox="1"/>
          <p:nvPr/>
        </p:nvSpPr>
        <p:spPr>
          <a:xfrm>
            <a:off x="6361253" y="6403357"/>
            <a:ext cx="2332299" cy="369332"/>
          </a:xfrm>
          <a:prstGeom prst="rect">
            <a:avLst/>
          </a:prstGeom>
          <a:noFill/>
        </p:spPr>
        <p:txBody>
          <a:bodyPr wrap="square">
            <a:spAutoFit/>
          </a:bodyPr>
          <a:lstStyle/>
          <a:p>
            <a:r>
              <a:rPr lang="en-US" altLang="en-US" dirty="0">
                <a:latin typeface="Calibri" panose="020F0502020204030204" pitchFamily="34" charset="0"/>
                <a:cs typeface="Calibri" panose="020F0502020204030204" pitchFamily="34" charset="0"/>
              </a:rPr>
              <a:t>Fake news detection</a:t>
            </a:r>
            <a:endParaRPr lang="en-US" dirty="0"/>
          </a:p>
        </p:txBody>
      </p:sp>
      <p:sp>
        <p:nvSpPr>
          <p:cNvPr id="18" name="TextBox 17">
            <a:extLst>
              <a:ext uri="{FF2B5EF4-FFF2-40B4-BE49-F238E27FC236}">
                <a16:creationId xmlns:a16="http://schemas.microsoft.com/office/drawing/2014/main" id="{4F121292-9CEE-9CBE-6231-816990FDD3A0}"/>
              </a:ext>
            </a:extLst>
          </p:cNvPr>
          <p:cNvSpPr txBox="1"/>
          <p:nvPr/>
        </p:nvSpPr>
        <p:spPr>
          <a:xfrm>
            <a:off x="10066805" y="3617802"/>
            <a:ext cx="2142939" cy="369332"/>
          </a:xfrm>
          <a:prstGeom prst="rect">
            <a:avLst/>
          </a:prstGeom>
          <a:noFill/>
        </p:spPr>
        <p:txBody>
          <a:bodyPr wrap="square">
            <a:spAutoFit/>
          </a:bodyPr>
          <a:lstStyle/>
          <a:p>
            <a:r>
              <a:rPr lang="en-US" altLang="en-US" dirty="0">
                <a:latin typeface="Calibri" panose="020F0502020204030204" pitchFamily="34" charset="0"/>
                <a:cs typeface="Calibri" panose="020F0502020204030204" pitchFamily="34" charset="0"/>
              </a:rPr>
              <a:t>Tweets propagation</a:t>
            </a:r>
            <a:endParaRPr lang="en-US" dirty="0"/>
          </a:p>
        </p:txBody>
      </p:sp>
    </p:spTree>
    <p:extLst>
      <p:ext uri="{BB962C8B-B14F-4D97-AF65-F5344CB8AC3E}">
        <p14:creationId xmlns:p14="http://schemas.microsoft.com/office/powerpoint/2010/main" val="227754510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7F531-07E8-BD4D-B69C-89815AD29383}"/>
              </a:ext>
            </a:extLst>
          </p:cNvPr>
          <p:cNvSpPr>
            <a:spLocks noGrp="1"/>
          </p:cNvSpPr>
          <p:nvPr>
            <p:ph type="title"/>
          </p:nvPr>
        </p:nvSpPr>
        <p:spPr>
          <a:xfrm>
            <a:off x="657446" y="-26786"/>
            <a:ext cx="11269718" cy="1325563"/>
          </a:xfrm>
        </p:spPr>
        <p:txBody>
          <a:bodyPr vert="horz" lIns="91440" tIns="45720" rIns="91440" bIns="45720" rtlCol="0" anchor="ctr">
            <a:normAutofit/>
          </a:bodyPr>
          <a:lstStyle/>
          <a:p>
            <a:r>
              <a:rPr lang="en-US" sz="4000" b="1" dirty="0">
                <a:latin typeface="Calibri" panose="020F0502020204030204" pitchFamily="34" charset="0"/>
                <a:cs typeface="Calibri" panose="020F0502020204030204" pitchFamily="34" charset="0"/>
              </a:rPr>
              <a:t>Anomaly</a:t>
            </a:r>
            <a:r>
              <a:rPr lang="zh-CN" altLang="en-US" sz="4000" b="1" dirty="0">
                <a:latin typeface="Calibri" panose="020F0502020204030204" pitchFamily="34" charset="0"/>
                <a:cs typeface="Calibri" panose="020F0502020204030204" pitchFamily="34" charset="0"/>
              </a:rPr>
              <a:t> </a:t>
            </a:r>
            <a:r>
              <a:rPr lang="en-US" altLang="zh-CN" sz="4000" b="1" dirty="0">
                <a:latin typeface="Calibri" panose="020F0502020204030204" pitchFamily="34" charset="0"/>
                <a:cs typeface="Calibri" panose="020F0502020204030204" pitchFamily="34" charset="0"/>
              </a:rPr>
              <a:t>detection</a:t>
            </a:r>
            <a:r>
              <a:rPr lang="zh-CN" altLang="en-US" sz="4000" b="1" dirty="0">
                <a:latin typeface="Calibri" panose="020F0502020204030204" pitchFamily="34" charset="0"/>
                <a:cs typeface="Calibri" panose="020F0502020204030204" pitchFamily="34" charset="0"/>
              </a:rPr>
              <a:t> </a:t>
            </a:r>
            <a:r>
              <a:rPr lang="en-US" altLang="zh-CN" sz="4000" b="1" dirty="0">
                <a:latin typeface="Calibri" panose="020F0502020204030204" pitchFamily="34" charset="0"/>
                <a:cs typeface="Calibri" panose="020F0502020204030204" pitchFamily="34" charset="0"/>
              </a:rPr>
              <a:t>o</a:t>
            </a:r>
            <a:r>
              <a:rPr lang="en-US" sz="4000" b="1" dirty="0">
                <a:latin typeface="Calibri" panose="020F0502020204030204" pitchFamily="34" charset="0"/>
                <a:cs typeface="Calibri" panose="020F0502020204030204" pitchFamily="34" charset="0"/>
              </a:rPr>
              <a:t>verview</a:t>
            </a:r>
          </a:p>
        </p:txBody>
      </p:sp>
      <p:sp>
        <p:nvSpPr>
          <p:cNvPr id="5" name="Slide Number Placeholder 4">
            <a:extLst>
              <a:ext uri="{FF2B5EF4-FFF2-40B4-BE49-F238E27FC236}">
                <a16:creationId xmlns:a16="http://schemas.microsoft.com/office/drawing/2014/main" id="{2946AFE6-54B0-AC40-A6E7-3240B667E6C6}"/>
              </a:ext>
            </a:extLst>
          </p:cNvPr>
          <p:cNvSpPr>
            <a:spLocks noGrp="1"/>
          </p:cNvSpPr>
          <p:nvPr>
            <p:ph type="sldNum" sz="quarter" idx="12"/>
          </p:nvPr>
        </p:nvSpPr>
        <p:spPr/>
        <p:txBody>
          <a:bodyPr/>
          <a:lstStyle/>
          <a:p>
            <a:fld id="{C399462D-D873-47C0-B287-693A0FDAC09B}" type="slidenum">
              <a:rPr lang="zh-CN" altLang="en-US" smtClean="0">
                <a:latin typeface="Calibri" panose="020F0502020204030204" pitchFamily="34" charset="0"/>
                <a:cs typeface="Calibri" panose="020F0502020204030204" pitchFamily="34" charset="0"/>
              </a:rPr>
              <a:t>46</a:t>
            </a:fld>
            <a:endParaRPr lang="zh-CN" altLang="en-US" dirty="0">
              <a:latin typeface="Calibri" panose="020F0502020204030204" pitchFamily="34" charset="0"/>
              <a:cs typeface="Calibri" panose="020F0502020204030204" pitchFamily="34" charset="0"/>
            </a:endParaRPr>
          </a:p>
        </p:txBody>
      </p:sp>
      <p:sp>
        <p:nvSpPr>
          <p:cNvPr id="6" name="Rectangle 5">
            <a:extLst>
              <a:ext uri="{FF2B5EF4-FFF2-40B4-BE49-F238E27FC236}">
                <a16:creationId xmlns:a16="http://schemas.microsoft.com/office/drawing/2014/main" id="{6F27EC9F-092A-F709-E696-A185B12E22F7}"/>
              </a:ext>
            </a:extLst>
          </p:cNvPr>
          <p:cNvSpPr txBox="1">
            <a:spLocks noChangeArrowheads="1"/>
          </p:cNvSpPr>
          <p:nvPr/>
        </p:nvSpPr>
        <p:spPr>
          <a:xfrm>
            <a:off x="657446" y="925567"/>
            <a:ext cx="11020647" cy="46878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spcBef>
                <a:spcPts val="500"/>
              </a:spcBef>
              <a:buNone/>
            </a:pPr>
            <a:r>
              <a:rPr lang="en-US" altLang="en-US" b="1" dirty="0">
                <a:solidFill>
                  <a:srgbClr val="C00000"/>
                </a:solidFill>
                <a:latin typeface="Calibri" panose="020F0502020204030204" pitchFamily="34" charset="0"/>
                <a:cs typeface="Calibri" panose="020F0502020204030204" pitchFamily="34" charset="0"/>
              </a:rPr>
              <a:t>Anomaly detection:</a:t>
            </a:r>
            <a:r>
              <a:rPr lang="en-US" altLang="en-US" dirty="0">
                <a:latin typeface="Calibri" panose="020F0502020204030204" pitchFamily="34" charset="0"/>
                <a:cs typeface="Calibri" panose="020F0502020204030204" pitchFamily="34" charset="0"/>
              </a:rPr>
              <a:t> the </a:t>
            </a:r>
            <a:r>
              <a:rPr lang="en-US" altLang="en-US" dirty="0">
                <a:solidFill>
                  <a:srgbClr val="C00000"/>
                </a:solidFill>
                <a:latin typeface="Calibri" panose="020F0502020204030204" pitchFamily="34" charset="0"/>
                <a:cs typeface="Calibri" panose="020F0502020204030204" pitchFamily="34" charset="0"/>
              </a:rPr>
              <a:t>identification of rare items, events or observations </a:t>
            </a:r>
            <a:r>
              <a:rPr lang="en-US" altLang="en-US" dirty="0">
                <a:latin typeface="Calibri" panose="020F0502020204030204" pitchFamily="34" charset="0"/>
                <a:cs typeface="Calibri" panose="020F0502020204030204" pitchFamily="34" charset="0"/>
              </a:rPr>
              <a:t>which deviate significantly from the majority of the data and do not conform to a well defined notion of normal behavior. </a:t>
            </a:r>
          </a:p>
          <a:p>
            <a:pPr marL="0" indent="0">
              <a:lnSpc>
                <a:spcPct val="150000"/>
              </a:lnSpc>
              <a:spcBef>
                <a:spcPts val="500"/>
              </a:spcBef>
              <a:buNone/>
            </a:pPr>
            <a:r>
              <a:rPr lang="en-US" altLang="en-US" dirty="0">
                <a:latin typeface="Calibri" panose="020F0502020204030204" pitchFamily="34" charset="0"/>
                <a:cs typeface="Calibri" panose="020F0502020204030204" pitchFamily="34" charset="0"/>
              </a:rPr>
              <a:t>Historically, the field of statistics tried to find and remove outliers as a way to improve analyses.</a:t>
            </a:r>
          </a:p>
          <a:p>
            <a:pPr marL="0" indent="0">
              <a:lnSpc>
                <a:spcPct val="150000"/>
              </a:lnSpc>
              <a:spcBef>
                <a:spcPts val="500"/>
              </a:spcBef>
              <a:buNone/>
            </a:pPr>
            <a:r>
              <a:rPr lang="en-US" altLang="en-US" dirty="0">
                <a:latin typeface="Calibri" panose="020F0502020204030204" pitchFamily="34" charset="0"/>
                <a:cs typeface="Calibri" panose="020F0502020204030204" pitchFamily="34" charset="0"/>
              </a:rPr>
              <a:t>There are now many fields where the outliers / anomalies are the objects of greatest interest.</a:t>
            </a:r>
          </a:p>
          <a:p>
            <a:pPr lvl="1">
              <a:lnSpc>
                <a:spcPct val="150000"/>
              </a:lnSpc>
            </a:pPr>
            <a:r>
              <a:rPr lang="en-US" altLang="en-US" dirty="0">
                <a:latin typeface="Calibri" panose="020F0502020204030204" pitchFamily="34" charset="0"/>
                <a:cs typeface="Calibri" panose="020F0502020204030204" pitchFamily="34" charset="0"/>
              </a:rPr>
              <a:t>The rare events may be the ones with the greatest impact, and often in a negative way.</a:t>
            </a:r>
          </a:p>
        </p:txBody>
      </p:sp>
    </p:spTree>
    <p:extLst>
      <p:ext uri="{BB962C8B-B14F-4D97-AF65-F5344CB8AC3E}">
        <p14:creationId xmlns:p14="http://schemas.microsoft.com/office/powerpoint/2010/main" val="253235267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3">
            <a:extLst>
              <a:ext uri="{FF2B5EF4-FFF2-40B4-BE49-F238E27FC236}">
                <a16:creationId xmlns:a16="http://schemas.microsoft.com/office/drawing/2014/main" id="{AAB3F1A4-ED6C-A07A-D4FA-81AD0B6DD01E}"/>
              </a:ext>
            </a:extLst>
          </p:cNvPr>
          <p:cNvPicPr>
            <a:picLocks noChangeAspect="1"/>
          </p:cNvPicPr>
          <p:nvPr/>
        </p:nvPicPr>
        <p:blipFill>
          <a:blip r:embed="rId3"/>
          <a:stretch>
            <a:fillRect/>
          </a:stretch>
        </p:blipFill>
        <p:spPr>
          <a:xfrm>
            <a:off x="4397526" y="4705969"/>
            <a:ext cx="6701631" cy="2111768"/>
          </a:xfrm>
          <a:prstGeom prst="rect">
            <a:avLst/>
          </a:prstGeom>
        </p:spPr>
      </p:pic>
      <p:pic>
        <p:nvPicPr>
          <p:cNvPr id="4" name="图片 6">
            <a:extLst>
              <a:ext uri="{FF2B5EF4-FFF2-40B4-BE49-F238E27FC236}">
                <a16:creationId xmlns:a16="http://schemas.microsoft.com/office/drawing/2014/main" id="{38297C48-853A-36DC-99D3-AFB7869005B9}"/>
              </a:ext>
            </a:extLst>
          </p:cNvPr>
          <p:cNvPicPr>
            <a:picLocks noChangeAspect="1"/>
          </p:cNvPicPr>
          <p:nvPr/>
        </p:nvPicPr>
        <p:blipFill rotWithShape="1">
          <a:blip r:embed="rId4"/>
          <a:srcRect r="405"/>
          <a:stretch/>
        </p:blipFill>
        <p:spPr>
          <a:xfrm>
            <a:off x="3902374" y="2484205"/>
            <a:ext cx="4971507" cy="2072672"/>
          </a:xfrm>
          <a:prstGeom prst="rect">
            <a:avLst/>
          </a:prstGeom>
        </p:spPr>
      </p:pic>
      <p:sp>
        <p:nvSpPr>
          <p:cNvPr id="2" name="Title 1">
            <a:extLst>
              <a:ext uri="{FF2B5EF4-FFF2-40B4-BE49-F238E27FC236}">
                <a16:creationId xmlns:a16="http://schemas.microsoft.com/office/drawing/2014/main" id="{8A17F531-07E8-BD4D-B69C-89815AD29383}"/>
              </a:ext>
            </a:extLst>
          </p:cNvPr>
          <p:cNvSpPr>
            <a:spLocks noGrp="1"/>
          </p:cNvSpPr>
          <p:nvPr>
            <p:ph type="title"/>
          </p:nvPr>
        </p:nvSpPr>
        <p:spPr>
          <a:xfrm>
            <a:off x="657446" y="-26786"/>
            <a:ext cx="11269718" cy="1325563"/>
          </a:xfrm>
        </p:spPr>
        <p:txBody>
          <a:bodyPr vert="horz" lIns="91440" tIns="45720" rIns="91440" bIns="45720" rtlCol="0" anchor="ctr">
            <a:normAutofit/>
          </a:bodyPr>
          <a:lstStyle/>
          <a:p>
            <a:r>
              <a:rPr lang="en-US" sz="4000" b="1" dirty="0">
                <a:latin typeface="Calibri" panose="020F0502020204030204" pitchFamily="34" charset="0"/>
                <a:cs typeface="Calibri" panose="020F0502020204030204" pitchFamily="34" charset="0"/>
              </a:rPr>
              <a:t>Structure of anomalies</a:t>
            </a:r>
          </a:p>
        </p:txBody>
      </p:sp>
      <p:sp>
        <p:nvSpPr>
          <p:cNvPr id="5" name="Slide Number Placeholder 4">
            <a:extLst>
              <a:ext uri="{FF2B5EF4-FFF2-40B4-BE49-F238E27FC236}">
                <a16:creationId xmlns:a16="http://schemas.microsoft.com/office/drawing/2014/main" id="{2946AFE6-54B0-AC40-A6E7-3240B667E6C6}"/>
              </a:ext>
            </a:extLst>
          </p:cNvPr>
          <p:cNvSpPr>
            <a:spLocks noGrp="1"/>
          </p:cNvSpPr>
          <p:nvPr>
            <p:ph type="sldNum" sz="quarter" idx="12"/>
          </p:nvPr>
        </p:nvSpPr>
        <p:spPr/>
        <p:txBody>
          <a:bodyPr/>
          <a:lstStyle/>
          <a:p>
            <a:fld id="{C399462D-D873-47C0-B287-693A0FDAC09B}" type="slidenum">
              <a:rPr lang="zh-CN" altLang="en-US" smtClean="0">
                <a:latin typeface="Calibri" panose="020F0502020204030204" pitchFamily="34" charset="0"/>
                <a:cs typeface="Calibri" panose="020F0502020204030204" pitchFamily="34" charset="0"/>
              </a:rPr>
              <a:t>47</a:t>
            </a:fld>
            <a:endParaRPr lang="zh-CN" altLang="en-US" dirty="0">
              <a:latin typeface="Calibri" panose="020F0502020204030204" pitchFamily="34" charset="0"/>
              <a:cs typeface="Calibri" panose="020F0502020204030204" pitchFamily="34" charset="0"/>
            </a:endParaRPr>
          </a:p>
        </p:txBody>
      </p:sp>
      <p:sp>
        <p:nvSpPr>
          <p:cNvPr id="6" name="Rectangle 5">
            <a:extLst>
              <a:ext uri="{FF2B5EF4-FFF2-40B4-BE49-F238E27FC236}">
                <a16:creationId xmlns:a16="http://schemas.microsoft.com/office/drawing/2014/main" id="{6F27EC9F-092A-F709-E696-A185B12E22F7}"/>
              </a:ext>
            </a:extLst>
          </p:cNvPr>
          <p:cNvSpPr txBox="1">
            <a:spLocks noChangeArrowheads="1"/>
          </p:cNvSpPr>
          <p:nvPr/>
        </p:nvSpPr>
        <p:spPr>
          <a:xfrm>
            <a:off x="657446" y="944421"/>
            <a:ext cx="11020647" cy="46878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spcBef>
                <a:spcPts val="500"/>
              </a:spcBef>
            </a:pPr>
            <a:r>
              <a:rPr lang="en-US" altLang="en-US" dirty="0">
                <a:latin typeface="Calibri" panose="020F0502020204030204" pitchFamily="34" charset="0"/>
                <a:cs typeface="Calibri" panose="020F0502020204030204" pitchFamily="34" charset="0"/>
              </a:rPr>
              <a:t>Point anomalies</a:t>
            </a:r>
          </a:p>
          <a:p>
            <a:pPr marL="0" indent="0">
              <a:lnSpc>
                <a:spcPct val="150000"/>
              </a:lnSpc>
              <a:spcBef>
                <a:spcPts val="500"/>
              </a:spcBef>
              <a:buNone/>
            </a:pPr>
            <a:endParaRPr lang="en-US" altLang="en-US" dirty="0">
              <a:latin typeface="Calibri" panose="020F0502020204030204" pitchFamily="34" charset="0"/>
              <a:cs typeface="Calibri" panose="020F0502020204030204" pitchFamily="34" charset="0"/>
            </a:endParaRPr>
          </a:p>
          <a:p>
            <a:pPr>
              <a:lnSpc>
                <a:spcPct val="150000"/>
              </a:lnSpc>
              <a:spcBef>
                <a:spcPts val="500"/>
              </a:spcBef>
            </a:pPr>
            <a:r>
              <a:rPr lang="en-US" altLang="en-US" dirty="0">
                <a:latin typeface="Calibri" panose="020F0502020204030204" pitchFamily="34" charset="0"/>
                <a:cs typeface="Calibri" panose="020F0502020204030204" pitchFamily="34" charset="0"/>
              </a:rPr>
              <a:t>Contextual anomalies</a:t>
            </a:r>
          </a:p>
          <a:p>
            <a:pPr>
              <a:lnSpc>
                <a:spcPct val="150000"/>
              </a:lnSpc>
              <a:spcBef>
                <a:spcPts val="500"/>
              </a:spcBef>
            </a:pPr>
            <a:endParaRPr lang="en-US" altLang="en-US" dirty="0">
              <a:latin typeface="Calibri" panose="020F0502020204030204" pitchFamily="34" charset="0"/>
              <a:cs typeface="Calibri" panose="020F0502020204030204" pitchFamily="34" charset="0"/>
            </a:endParaRPr>
          </a:p>
          <a:p>
            <a:pPr>
              <a:lnSpc>
                <a:spcPct val="150000"/>
              </a:lnSpc>
              <a:spcBef>
                <a:spcPts val="500"/>
              </a:spcBef>
            </a:pPr>
            <a:endParaRPr lang="en-US" altLang="en-US" dirty="0">
              <a:latin typeface="Calibri" panose="020F0502020204030204" pitchFamily="34" charset="0"/>
              <a:cs typeface="Calibri" panose="020F0502020204030204" pitchFamily="34" charset="0"/>
            </a:endParaRPr>
          </a:p>
          <a:p>
            <a:pPr>
              <a:lnSpc>
                <a:spcPct val="150000"/>
              </a:lnSpc>
              <a:spcBef>
                <a:spcPts val="500"/>
              </a:spcBef>
            </a:pPr>
            <a:r>
              <a:rPr lang="en-US" altLang="en-US" dirty="0">
                <a:latin typeface="Calibri" panose="020F0502020204030204" pitchFamily="34" charset="0"/>
                <a:cs typeface="Calibri" panose="020F0502020204030204" pitchFamily="34" charset="0"/>
              </a:rPr>
              <a:t>Collective anomalies</a:t>
            </a:r>
          </a:p>
        </p:txBody>
      </p:sp>
      <p:pic>
        <p:nvPicPr>
          <p:cNvPr id="3" name="图片 3">
            <a:extLst>
              <a:ext uri="{FF2B5EF4-FFF2-40B4-BE49-F238E27FC236}">
                <a16:creationId xmlns:a16="http://schemas.microsoft.com/office/drawing/2014/main" id="{333F85F0-9343-4AF4-F9A6-DDECD0840980}"/>
              </a:ext>
            </a:extLst>
          </p:cNvPr>
          <p:cNvPicPr>
            <a:picLocks noChangeAspect="1"/>
          </p:cNvPicPr>
          <p:nvPr/>
        </p:nvPicPr>
        <p:blipFill>
          <a:blip r:embed="rId5"/>
          <a:stretch>
            <a:fillRect/>
          </a:stretch>
        </p:blipFill>
        <p:spPr>
          <a:xfrm>
            <a:off x="6785567" y="858470"/>
            <a:ext cx="2088314" cy="1944292"/>
          </a:xfrm>
          <a:prstGeom prst="rect">
            <a:avLst/>
          </a:prstGeom>
        </p:spPr>
      </p:pic>
    </p:spTree>
    <p:extLst>
      <p:ext uri="{BB962C8B-B14F-4D97-AF65-F5344CB8AC3E}">
        <p14:creationId xmlns:p14="http://schemas.microsoft.com/office/powerpoint/2010/main" val="324866811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11">
            <a:extLst>
              <a:ext uri="{FF2B5EF4-FFF2-40B4-BE49-F238E27FC236}">
                <a16:creationId xmlns:a16="http://schemas.microsoft.com/office/drawing/2014/main" id="{C9BDBABA-B50A-055B-05C9-C8F1AF9690AB}"/>
              </a:ext>
            </a:extLst>
          </p:cNvPr>
          <p:cNvPicPr>
            <a:picLocks noChangeAspect="1"/>
          </p:cNvPicPr>
          <p:nvPr/>
        </p:nvPicPr>
        <p:blipFill>
          <a:blip r:embed="rId3"/>
          <a:stretch>
            <a:fillRect/>
          </a:stretch>
        </p:blipFill>
        <p:spPr>
          <a:xfrm>
            <a:off x="10056423" y="5135408"/>
            <a:ext cx="2055339" cy="1633879"/>
          </a:xfrm>
          <a:prstGeom prst="rect">
            <a:avLst/>
          </a:prstGeom>
        </p:spPr>
      </p:pic>
      <p:sp>
        <p:nvSpPr>
          <p:cNvPr id="2" name="Title 1">
            <a:extLst>
              <a:ext uri="{FF2B5EF4-FFF2-40B4-BE49-F238E27FC236}">
                <a16:creationId xmlns:a16="http://schemas.microsoft.com/office/drawing/2014/main" id="{8A17F531-07E8-BD4D-B69C-89815AD29383}"/>
              </a:ext>
            </a:extLst>
          </p:cNvPr>
          <p:cNvSpPr>
            <a:spLocks noGrp="1"/>
          </p:cNvSpPr>
          <p:nvPr>
            <p:ph type="title"/>
          </p:nvPr>
        </p:nvSpPr>
        <p:spPr>
          <a:xfrm>
            <a:off x="150471" y="-26786"/>
            <a:ext cx="11776693" cy="1325563"/>
          </a:xfrm>
        </p:spPr>
        <p:txBody>
          <a:bodyPr vert="horz" lIns="91440" tIns="45720" rIns="91440" bIns="45720" rtlCol="0" anchor="ctr">
            <a:normAutofit/>
          </a:bodyPr>
          <a:lstStyle/>
          <a:p>
            <a:r>
              <a:rPr lang="en-US" sz="4000" b="1" dirty="0">
                <a:latin typeface="Calibri" panose="020F0502020204030204" pitchFamily="34" charset="0"/>
                <a:cs typeface="Calibri" panose="020F0502020204030204" pitchFamily="34" charset="0"/>
              </a:rPr>
              <a:t>Data labels for anomaly detection</a:t>
            </a:r>
          </a:p>
        </p:txBody>
      </p:sp>
      <p:sp>
        <p:nvSpPr>
          <p:cNvPr id="5" name="Slide Number Placeholder 4">
            <a:extLst>
              <a:ext uri="{FF2B5EF4-FFF2-40B4-BE49-F238E27FC236}">
                <a16:creationId xmlns:a16="http://schemas.microsoft.com/office/drawing/2014/main" id="{2946AFE6-54B0-AC40-A6E7-3240B667E6C6}"/>
              </a:ext>
            </a:extLst>
          </p:cNvPr>
          <p:cNvSpPr>
            <a:spLocks noGrp="1"/>
          </p:cNvSpPr>
          <p:nvPr>
            <p:ph type="sldNum" sz="quarter" idx="12"/>
          </p:nvPr>
        </p:nvSpPr>
        <p:spPr/>
        <p:txBody>
          <a:bodyPr/>
          <a:lstStyle/>
          <a:p>
            <a:fld id="{C399462D-D873-47C0-B287-693A0FDAC09B}" type="slidenum">
              <a:rPr lang="zh-CN" altLang="en-US" smtClean="0">
                <a:latin typeface="Calibri" panose="020F0502020204030204" pitchFamily="34" charset="0"/>
                <a:cs typeface="Calibri" panose="020F0502020204030204" pitchFamily="34" charset="0"/>
              </a:rPr>
              <a:t>48</a:t>
            </a:fld>
            <a:endParaRPr lang="zh-CN" altLang="en-US" dirty="0">
              <a:latin typeface="Calibri" panose="020F0502020204030204" pitchFamily="34" charset="0"/>
              <a:cs typeface="Calibri" panose="020F0502020204030204" pitchFamily="34" charset="0"/>
            </a:endParaRPr>
          </a:p>
        </p:txBody>
      </p:sp>
      <p:sp>
        <p:nvSpPr>
          <p:cNvPr id="6" name="Rectangle 5">
            <a:extLst>
              <a:ext uri="{FF2B5EF4-FFF2-40B4-BE49-F238E27FC236}">
                <a16:creationId xmlns:a16="http://schemas.microsoft.com/office/drawing/2014/main" id="{6F27EC9F-092A-F709-E696-A185B12E22F7}"/>
              </a:ext>
            </a:extLst>
          </p:cNvPr>
          <p:cNvSpPr txBox="1">
            <a:spLocks noChangeArrowheads="1"/>
          </p:cNvSpPr>
          <p:nvPr/>
        </p:nvSpPr>
        <p:spPr>
          <a:xfrm>
            <a:off x="657446" y="869007"/>
            <a:ext cx="11020647" cy="46878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spcBef>
                <a:spcPts val="0"/>
              </a:spcBef>
              <a:buNone/>
            </a:pPr>
            <a:endParaRPr lang="en-US" altLang="en-US" dirty="0">
              <a:latin typeface="Calibri" panose="020F0502020204030204" pitchFamily="34" charset="0"/>
              <a:cs typeface="Calibri" panose="020F0502020204030204" pitchFamily="34" charset="0"/>
            </a:endParaRPr>
          </a:p>
        </p:txBody>
      </p:sp>
      <p:sp>
        <p:nvSpPr>
          <p:cNvPr id="7" name="文本框 6">
            <a:extLst>
              <a:ext uri="{FF2B5EF4-FFF2-40B4-BE49-F238E27FC236}">
                <a16:creationId xmlns:a16="http://schemas.microsoft.com/office/drawing/2014/main" id="{F47214B0-99BA-1191-5565-4CD7F486B0D1}"/>
              </a:ext>
            </a:extLst>
          </p:cNvPr>
          <p:cNvSpPr txBox="1"/>
          <p:nvPr/>
        </p:nvSpPr>
        <p:spPr>
          <a:xfrm>
            <a:off x="657446" y="869007"/>
            <a:ext cx="11020647" cy="5792355"/>
          </a:xfrm>
          <a:prstGeom prst="rect">
            <a:avLst/>
          </a:prstGeom>
          <a:noFill/>
        </p:spPr>
        <p:txBody>
          <a:bodyPr wrap="square">
            <a:spAutoFit/>
          </a:bodyPr>
          <a:lstStyle/>
          <a:p>
            <a:pPr>
              <a:spcBef>
                <a:spcPts val="500"/>
              </a:spcBef>
            </a:pPr>
            <a:r>
              <a:rPr lang="en-US" sz="2400" dirty="0">
                <a:latin typeface="Calibri" panose="020F0502020204030204" pitchFamily="34" charset="0"/>
                <a:cs typeface="Calibri" panose="020F0502020204030204" pitchFamily="34" charset="0"/>
              </a:rPr>
              <a:t>Supervised anomaly detection</a:t>
            </a:r>
          </a:p>
          <a:p>
            <a:pPr marL="914400" lvl="1" indent="-457200">
              <a:lnSpc>
                <a:spcPct val="150000"/>
              </a:lnSpc>
              <a:spcBef>
                <a:spcPts val="500"/>
              </a:spcBef>
              <a:buFont typeface="Wingdings" panose="05000000000000000000" pitchFamily="2" charset="2"/>
              <a:buChar char="§"/>
            </a:pPr>
            <a:r>
              <a:rPr lang="en-US" sz="2000" dirty="0">
                <a:latin typeface="Calibri" panose="020F0502020204030204" pitchFamily="34" charset="0"/>
                <a:cs typeface="Calibri" panose="020F0502020204030204" pitchFamily="34" charset="0"/>
              </a:rPr>
              <a:t>Labels available </a:t>
            </a:r>
            <a:r>
              <a:rPr lang="en-US" sz="2000" dirty="0">
                <a:solidFill>
                  <a:srgbClr val="C00000"/>
                </a:solidFill>
                <a:latin typeface="Calibri" panose="020F0502020204030204" pitchFamily="34" charset="0"/>
                <a:cs typeface="Calibri" panose="020F0502020204030204" pitchFamily="34" charset="0"/>
              </a:rPr>
              <a:t>for both normal data and anomalies</a:t>
            </a:r>
          </a:p>
          <a:p>
            <a:pPr marL="914400" lvl="1" indent="-457200">
              <a:lnSpc>
                <a:spcPct val="150000"/>
              </a:lnSpc>
              <a:spcBef>
                <a:spcPts val="500"/>
              </a:spcBef>
              <a:buFont typeface="Wingdings" panose="05000000000000000000" pitchFamily="2" charset="2"/>
              <a:buChar char="§"/>
            </a:pPr>
            <a:r>
              <a:rPr lang="en-US" sz="2000" dirty="0">
                <a:latin typeface="Calibri" panose="020F0502020204030204" pitchFamily="34" charset="0"/>
                <a:cs typeface="Calibri" panose="020F0502020204030204" pitchFamily="34" charset="0"/>
              </a:rPr>
              <a:t>Similar to classification with high class imbalance</a:t>
            </a:r>
          </a:p>
          <a:p>
            <a:pPr marL="914400" lvl="1" indent="-457200">
              <a:lnSpc>
                <a:spcPct val="150000"/>
              </a:lnSpc>
              <a:spcBef>
                <a:spcPts val="500"/>
              </a:spcBef>
              <a:buFont typeface="Wingdings" panose="05000000000000000000" pitchFamily="2" charset="2"/>
              <a:buChar char="§"/>
            </a:pPr>
            <a:r>
              <a:rPr lang="en-US" sz="2000" dirty="0">
                <a:solidFill>
                  <a:srgbClr val="C00000"/>
                </a:solidFill>
                <a:latin typeface="Calibri" panose="020F0502020204030204" pitchFamily="34" charset="0"/>
                <a:cs typeface="Calibri" panose="020F0502020204030204" pitchFamily="34" charset="0"/>
              </a:rPr>
              <a:t>Data augmentation</a:t>
            </a:r>
            <a:r>
              <a:rPr lang="en-US" sz="2000" dirty="0">
                <a:latin typeface="Calibri" panose="020F0502020204030204" pitchFamily="34" charset="0"/>
                <a:cs typeface="Calibri" panose="020F0502020204030204" pitchFamily="34" charset="0"/>
              </a:rPr>
              <a:t> solution: SMOTE</a:t>
            </a:r>
            <a:r>
              <a:rPr lang="zh-CN" altLang="en-US" sz="2000" dirty="0">
                <a:latin typeface="Calibri" panose="020F0502020204030204" pitchFamily="34" charset="0"/>
                <a:cs typeface="Calibri" panose="020F0502020204030204" pitchFamily="34" charset="0"/>
              </a:rPr>
              <a:t> </a:t>
            </a:r>
            <a:r>
              <a:rPr lang="en-US" altLang="zh-CN" sz="2000" dirty="0">
                <a:latin typeface="Calibri" panose="020F0502020204030204" pitchFamily="34" charset="0"/>
                <a:cs typeface="Calibri" panose="020F0502020204030204" pitchFamily="34" charset="0"/>
              </a:rPr>
              <a:t>(Synthetic Minority Oversampling </a:t>
            </a:r>
            <a:r>
              <a:rPr lang="en-US" altLang="zh-CN" sz="2000" dirty="0" err="1">
                <a:latin typeface="Calibri" panose="020F0502020204030204" pitchFamily="34" charset="0"/>
                <a:cs typeface="Calibri" panose="020F0502020204030204" pitchFamily="34" charset="0"/>
              </a:rPr>
              <a:t>TEchnique</a:t>
            </a:r>
            <a:r>
              <a:rPr lang="en-US" altLang="zh-CN" sz="2000" dirty="0">
                <a:latin typeface="Calibri" panose="020F0502020204030204" pitchFamily="34" charset="0"/>
                <a:cs typeface="Calibri" panose="020F0502020204030204" pitchFamily="34" charset="0"/>
              </a:rPr>
              <a:t>)</a:t>
            </a:r>
            <a:r>
              <a:rPr lang="en-US" sz="2000" dirty="0">
                <a:latin typeface="Calibri" panose="020F0502020204030204" pitchFamily="34" charset="0"/>
                <a:cs typeface="Calibri" panose="020F0502020204030204" pitchFamily="34" charset="0"/>
              </a:rPr>
              <a:t> is an oversampling technique where the synthetic samples are generated for the minority class.</a:t>
            </a:r>
          </a:p>
          <a:p>
            <a:pPr>
              <a:lnSpc>
                <a:spcPct val="150000"/>
              </a:lnSpc>
              <a:spcBef>
                <a:spcPts val="500"/>
              </a:spcBef>
            </a:pPr>
            <a:r>
              <a:rPr lang="en-US" sz="2400" dirty="0">
                <a:latin typeface="Calibri" panose="020F0502020204030204" pitchFamily="34" charset="0"/>
                <a:cs typeface="Calibri" panose="020F0502020204030204" pitchFamily="34" charset="0"/>
              </a:rPr>
              <a:t>Semi-supervised anomaly detection</a:t>
            </a:r>
          </a:p>
          <a:p>
            <a:pPr marL="914400" lvl="1" indent="-457200">
              <a:lnSpc>
                <a:spcPct val="150000"/>
              </a:lnSpc>
              <a:spcBef>
                <a:spcPts val="500"/>
              </a:spcBef>
              <a:buFont typeface="Wingdings" panose="05000000000000000000" pitchFamily="2" charset="2"/>
              <a:buChar char="§"/>
            </a:pPr>
            <a:r>
              <a:rPr lang="en-US" sz="2000" dirty="0">
                <a:latin typeface="Calibri" panose="020F0502020204030204" pitchFamily="34" charset="0"/>
                <a:cs typeface="Calibri" panose="020F0502020204030204" pitchFamily="34" charset="0"/>
              </a:rPr>
              <a:t>Labels available </a:t>
            </a:r>
            <a:r>
              <a:rPr lang="en-US" sz="2000" dirty="0">
                <a:solidFill>
                  <a:srgbClr val="C00000"/>
                </a:solidFill>
                <a:latin typeface="Calibri" panose="020F0502020204030204" pitchFamily="34" charset="0"/>
                <a:cs typeface="Calibri" panose="020F0502020204030204" pitchFamily="34" charset="0"/>
              </a:rPr>
              <a:t>only for normal data</a:t>
            </a:r>
          </a:p>
          <a:p>
            <a:pPr marL="914400" lvl="1" indent="-457200">
              <a:lnSpc>
                <a:spcPct val="150000"/>
              </a:lnSpc>
              <a:spcBef>
                <a:spcPts val="500"/>
              </a:spcBef>
              <a:buFont typeface="Wingdings" panose="05000000000000000000" pitchFamily="2" charset="2"/>
              <a:buChar char="§"/>
            </a:pPr>
            <a:r>
              <a:rPr lang="en-US" sz="2000" dirty="0">
                <a:solidFill>
                  <a:srgbClr val="C00000"/>
                </a:solidFill>
                <a:latin typeface="Calibri" panose="020F0502020204030204" pitchFamily="34" charset="0"/>
                <a:cs typeface="Calibri" panose="020F0502020204030204" pitchFamily="34" charset="0"/>
              </a:rPr>
              <a:t>One</a:t>
            </a:r>
            <a:r>
              <a:rPr lang="zh-CN" altLang="en-US" sz="2000" dirty="0">
                <a:solidFill>
                  <a:srgbClr val="C00000"/>
                </a:solidFill>
                <a:latin typeface="Calibri" panose="020F0502020204030204" pitchFamily="34" charset="0"/>
                <a:cs typeface="Calibri" panose="020F0502020204030204" pitchFamily="34" charset="0"/>
              </a:rPr>
              <a:t> </a:t>
            </a:r>
            <a:r>
              <a:rPr lang="en-US" altLang="zh-CN" sz="2000" dirty="0">
                <a:solidFill>
                  <a:srgbClr val="C00000"/>
                </a:solidFill>
                <a:latin typeface="Calibri" panose="020F0502020204030204" pitchFamily="34" charset="0"/>
                <a:cs typeface="Calibri" panose="020F0502020204030204" pitchFamily="34" charset="0"/>
              </a:rPr>
              <a:t>class</a:t>
            </a:r>
            <a:r>
              <a:rPr lang="zh-CN" altLang="en-US" sz="2000" dirty="0">
                <a:solidFill>
                  <a:srgbClr val="C00000"/>
                </a:solidFill>
                <a:latin typeface="Calibri" panose="020F0502020204030204" pitchFamily="34" charset="0"/>
                <a:cs typeface="Calibri" panose="020F0502020204030204" pitchFamily="34" charset="0"/>
              </a:rPr>
              <a:t> </a:t>
            </a:r>
            <a:r>
              <a:rPr lang="en-US" altLang="zh-CN" sz="2000" dirty="0">
                <a:solidFill>
                  <a:srgbClr val="C00000"/>
                </a:solidFill>
                <a:latin typeface="Calibri" panose="020F0502020204030204" pitchFamily="34" charset="0"/>
                <a:cs typeface="Calibri" panose="020F0502020204030204" pitchFamily="34" charset="0"/>
              </a:rPr>
              <a:t>classification solution</a:t>
            </a:r>
            <a:r>
              <a:rPr lang="en-US" altLang="zh-CN" sz="2000" dirty="0">
                <a:latin typeface="Calibri" panose="020F0502020204030204" pitchFamily="34" charset="0"/>
                <a:cs typeface="Calibri" panose="020F0502020204030204" pitchFamily="34" charset="0"/>
              </a:rPr>
              <a:t>: only learning normal pattern</a:t>
            </a:r>
            <a:endParaRPr lang="en-US" sz="2000" dirty="0">
              <a:latin typeface="Calibri" panose="020F0502020204030204" pitchFamily="34" charset="0"/>
              <a:cs typeface="Calibri" panose="020F0502020204030204" pitchFamily="34" charset="0"/>
            </a:endParaRPr>
          </a:p>
          <a:p>
            <a:pPr>
              <a:lnSpc>
                <a:spcPct val="150000"/>
              </a:lnSpc>
              <a:spcBef>
                <a:spcPts val="500"/>
              </a:spcBef>
            </a:pPr>
            <a:r>
              <a:rPr lang="en-US" sz="2400" dirty="0">
                <a:latin typeface="Calibri" panose="020F0502020204030204" pitchFamily="34" charset="0"/>
                <a:cs typeface="Calibri" panose="020F0502020204030204" pitchFamily="34" charset="0"/>
              </a:rPr>
              <a:t>Unsupervised anomaly detection</a:t>
            </a:r>
          </a:p>
          <a:p>
            <a:pPr marL="914400" lvl="1" indent="-457200">
              <a:lnSpc>
                <a:spcPct val="150000"/>
              </a:lnSpc>
              <a:spcBef>
                <a:spcPts val="500"/>
              </a:spcBef>
              <a:buFont typeface="Wingdings" panose="05000000000000000000" pitchFamily="2" charset="2"/>
              <a:buChar char="§"/>
            </a:pPr>
            <a:r>
              <a:rPr lang="en-US" sz="2000" dirty="0">
                <a:solidFill>
                  <a:srgbClr val="C00000"/>
                </a:solidFill>
                <a:latin typeface="Calibri" panose="020F0502020204030204" pitchFamily="34" charset="0"/>
                <a:cs typeface="Calibri" panose="020F0502020204030204" pitchFamily="34" charset="0"/>
              </a:rPr>
              <a:t>No labels</a:t>
            </a:r>
            <a:r>
              <a:rPr lang="en-US" sz="2000" dirty="0">
                <a:latin typeface="Calibri" panose="020F0502020204030204" pitchFamily="34" charset="0"/>
                <a:cs typeface="Calibri" panose="020F0502020204030204" pitchFamily="34" charset="0"/>
              </a:rPr>
              <a:t> assumed</a:t>
            </a:r>
          </a:p>
          <a:p>
            <a:pPr marL="914400" lvl="1" indent="-457200">
              <a:lnSpc>
                <a:spcPct val="150000"/>
              </a:lnSpc>
              <a:spcBef>
                <a:spcPts val="500"/>
              </a:spcBef>
              <a:buFont typeface="Wingdings" panose="05000000000000000000" pitchFamily="2" charset="2"/>
              <a:buChar char="§"/>
            </a:pPr>
            <a:r>
              <a:rPr lang="en-US" sz="2000" dirty="0">
                <a:latin typeface="Calibri" panose="020F0502020204030204" pitchFamily="34" charset="0"/>
                <a:cs typeface="Calibri" panose="020F0502020204030204" pitchFamily="34" charset="0"/>
              </a:rPr>
              <a:t>Based on the assumption that anomalies are very rare compared to normal data</a:t>
            </a:r>
            <a:endParaRPr lang="en-US" sz="1600" dirty="0">
              <a:latin typeface="Calibri" panose="020F0502020204030204" pitchFamily="34" charset="0"/>
              <a:cs typeface="Calibri" panose="020F0502020204030204" pitchFamily="34" charset="0"/>
            </a:endParaRPr>
          </a:p>
        </p:txBody>
      </p:sp>
      <p:pic>
        <p:nvPicPr>
          <p:cNvPr id="14338" name="Picture 2" descr="Illustration of the SMOTE oversampling approach. | Download Scientific  Diagram">
            <a:extLst>
              <a:ext uri="{FF2B5EF4-FFF2-40B4-BE49-F238E27FC236}">
                <a16:creationId xmlns:a16="http://schemas.microsoft.com/office/drawing/2014/main" id="{DB83314B-7CD7-0321-039D-AC579E62B5C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36064" y="400671"/>
            <a:ext cx="4649004" cy="2111195"/>
          </a:xfrm>
          <a:prstGeom prst="rect">
            <a:avLst/>
          </a:prstGeom>
          <a:noFill/>
          <a:extLst>
            <a:ext uri="{909E8E84-426E-40DD-AFC4-6F175D3DCCD1}">
              <a14:hiddenFill xmlns:a14="http://schemas.microsoft.com/office/drawing/2010/main">
                <a:solidFill>
                  <a:srgbClr val="FFFFFF"/>
                </a:solidFill>
              </a14:hiddenFill>
            </a:ext>
          </a:extLst>
        </p:spPr>
      </p:pic>
      <p:pic>
        <p:nvPicPr>
          <p:cNvPr id="14340" name="Picture 4" descr="Semi-supervised anomaly detection algorithms: A comparative summary and  future research directions - ScienceDirect">
            <a:extLst>
              <a:ext uri="{FF2B5EF4-FFF2-40B4-BE49-F238E27FC236}">
                <a16:creationId xmlns:a16="http://schemas.microsoft.com/office/drawing/2014/main" id="{F8E5AB18-E9A3-54E7-079F-BF22AFA23B0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4087"/>
          <a:stretch/>
        </p:blipFill>
        <p:spPr bwMode="auto">
          <a:xfrm>
            <a:off x="8417762" y="3311321"/>
            <a:ext cx="2342546" cy="17784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967010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7F531-07E8-BD4D-B69C-89815AD29383}"/>
              </a:ext>
            </a:extLst>
          </p:cNvPr>
          <p:cNvSpPr>
            <a:spLocks noGrp="1"/>
          </p:cNvSpPr>
          <p:nvPr>
            <p:ph type="title"/>
          </p:nvPr>
        </p:nvSpPr>
        <p:spPr/>
        <p:txBody>
          <a:bodyPr vert="horz" lIns="91440" tIns="45720" rIns="91440" bIns="45720" rtlCol="0" anchor="ctr">
            <a:normAutofit/>
          </a:bodyPr>
          <a:lstStyle/>
          <a:p>
            <a:r>
              <a:rPr lang="en-US" b="1" dirty="0">
                <a:latin typeface="Calibri" panose="020F0502020204030204" pitchFamily="34" charset="0"/>
                <a:cs typeface="Calibri" panose="020F0502020204030204" pitchFamily="34" charset="0"/>
              </a:rPr>
              <a:t>L9: data management</a:t>
            </a:r>
          </a:p>
        </p:txBody>
      </p:sp>
      <p:sp>
        <p:nvSpPr>
          <p:cNvPr id="3" name="Content Placeholder 2">
            <a:extLst>
              <a:ext uri="{FF2B5EF4-FFF2-40B4-BE49-F238E27FC236}">
                <a16:creationId xmlns:a16="http://schemas.microsoft.com/office/drawing/2014/main" id="{91F4578D-89AC-A04F-B795-76C0F1D88CF4}"/>
              </a:ext>
            </a:extLst>
          </p:cNvPr>
          <p:cNvSpPr>
            <a:spLocks noGrp="1"/>
          </p:cNvSpPr>
          <p:nvPr>
            <p:ph idx="1"/>
          </p:nvPr>
        </p:nvSpPr>
        <p:spPr>
          <a:xfrm>
            <a:off x="838200" y="1512116"/>
            <a:ext cx="10515600" cy="4351338"/>
          </a:xfrm>
        </p:spPr>
        <p:txBody>
          <a:bodyPr>
            <a:normAutofit/>
          </a:bodyPr>
          <a:lstStyle/>
          <a:p>
            <a:pPr marL="514350" indent="-514350">
              <a:lnSpc>
                <a:spcPct val="150000"/>
              </a:lnSpc>
              <a:buFont typeface="+mj-lt"/>
              <a:buAutoNum type="arabicPeriod"/>
            </a:pPr>
            <a:r>
              <a:rPr lang="en-US" dirty="0">
                <a:latin typeface="Calibri" panose="020F0502020204030204" pitchFamily="34" charset="0"/>
                <a:cs typeface="Calibri" panose="020F0502020204030204" pitchFamily="34" charset="0"/>
              </a:rPr>
              <a:t>What is Data Management</a:t>
            </a:r>
          </a:p>
          <a:p>
            <a:pPr marL="514350" indent="-514350">
              <a:lnSpc>
                <a:spcPct val="150000"/>
              </a:lnSpc>
              <a:buFont typeface="+mj-lt"/>
              <a:buAutoNum type="arabicPeriod"/>
            </a:pPr>
            <a:r>
              <a:rPr lang="en-US" dirty="0">
                <a:latin typeface="Calibri" panose="020F0502020204030204" pitchFamily="34" charset="0"/>
                <a:cs typeface="Calibri" panose="020F0502020204030204" pitchFamily="34" charset="0"/>
              </a:rPr>
              <a:t>Data Quality</a:t>
            </a:r>
          </a:p>
          <a:p>
            <a:pPr marL="514350" indent="-514350">
              <a:lnSpc>
                <a:spcPct val="150000"/>
              </a:lnSpc>
              <a:buFont typeface="+mj-lt"/>
              <a:buAutoNum type="arabicPeriod"/>
            </a:pPr>
            <a:r>
              <a:rPr lang="en-US" dirty="0">
                <a:latin typeface="Calibri" panose="020F0502020204030204" pitchFamily="34" charset="0"/>
                <a:cs typeface="Calibri" panose="020F0502020204030204" pitchFamily="34" charset="0"/>
              </a:rPr>
              <a:t>Data Security</a:t>
            </a:r>
          </a:p>
          <a:p>
            <a:pPr marL="514350" indent="-514350">
              <a:lnSpc>
                <a:spcPct val="150000"/>
              </a:lnSpc>
              <a:buFont typeface="+mj-lt"/>
              <a:buAutoNum type="arabicPeriod"/>
            </a:pPr>
            <a:r>
              <a:rPr lang="en-US" dirty="0">
                <a:latin typeface="Calibri" panose="020F0502020204030204" pitchFamily="34" charset="0"/>
                <a:cs typeface="Calibri" panose="020F0502020204030204" pitchFamily="34" charset="0"/>
              </a:rPr>
              <a:t>Data Privacy</a:t>
            </a:r>
          </a:p>
          <a:p>
            <a:pPr marL="514350" indent="-514350">
              <a:lnSpc>
                <a:spcPct val="150000"/>
              </a:lnSpc>
              <a:buFont typeface="+mj-lt"/>
              <a:buAutoNum type="arabicPeriod"/>
            </a:pPr>
            <a:endParaRPr lang="en-US" dirty="0">
              <a:latin typeface="Calibri" panose="020F0502020204030204" pitchFamily="34" charset="0"/>
              <a:cs typeface="Calibri" panose="020F0502020204030204" pitchFamily="34" charset="0"/>
            </a:endParaRPr>
          </a:p>
        </p:txBody>
      </p:sp>
      <p:sp>
        <p:nvSpPr>
          <p:cNvPr id="5" name="Slide Number Placeholder 4">
            <a:extLst>
              <a:ext uri="{FF2B5EF4-FFF2-40B4-BE49-F238E27FC236}">
                <a16:creationId xmlns:a16="http://schemas.microsoft.com/office/drawing/2014/main" id="{2946AFE6-54B0-AC40-A6E7-3240B667E6C6}"/>
              </a:ext>
            </a:extLst>
          </p:cNvPr>
          <p:cNvSpPr>
            <a:spLocks noGrp="1"/>
          </p:cNvSpPr>
          <p:nvPr>
            <p:ph type="sldNum" sz="quarter" idx="12"/>
          </p:nvPr>
        </p:nvSpPr>
        <p:spPr/>
        <p:txBody>
          <a:bodyPr/>
          <a:lstStyle/>
          <a:p>
            <a:fld id="{C399462D-D873-47C0-B287-693A0FDAC09B}" type="slidenum">
              <a:rPr lang="zh-CN" altLang="en-US" smtClean="0">
                <a:latin typeface="Calibri" panose="020F0502020204030204" pitchFamily="34" charset="0"/>
                <a:cs typeface="Calibri" panose="020F0502020204030204" pitchFamily="34" charset="0"/>
              </a:rPr>
              <a:t>49</a:t>
            </a:fld>
            <a:endParaRPr lang="zh-CN" alt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582664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4" descr="Data Engineering. AS you know that Data management has… | by Mukesh Singh |  Medium">
            <a:extLst>
              <a:ext uri="{FF2B5EF4-FFF2-40B4-BE49-F238E27FC236}">
                <a16:creationId xmlns:a16="http://schemas.microsoft.com/office/drawing/2014/main" id="{788023B3-1DA4-6E34-8617-59B7BCD0385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 b="2087"/>
          <a:stretch/>
        </p:blipFill>
        <p:spPr bwMode="auto">
          <a:xfrm>
            <a:off x="4332856" y="3383280"/>
            <a:ext cx="7859144" cy="3520440"/>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a:extLst>
              <a:ext uri="{FF2B5EF4-FFF2-40B4-BE49-F238E27FC236}">
                <a16:creationId xmlns:a16="http://schemas.microsoft.com/office/drawing/2014/main" id="{2946AFE6-54B0-AC40-A6E7-3240B667E6C6}"/>
              </a:ext>
            </a:extLst>
          </p:cNvPr>
          <p:cNvSpPr>
            <a:spLocks noGrp="1"/>
          </p:cNvSpPr>
          <p:nvPr>
            <p:ph type="sldNum" sz="quarter" idx="12"/>
          </p:nvPr>
        </p:nvSpPr>
        <p:spPr>
          <a:xfrm>
            <a:off x="11146536" y="6035040"/>
            <a:ext cx="548640" cy="548640"/>
          </a:xfrm>
          <a:prstGeom prst="ellipse">
            <a:avLst/>
          </a:prstGeom>
          <a:solidFill>
            <a:schemeClr val="tx1">
              <a:alpha val="80000"/>
            </a:schemeClr>
          </a:solidFill>
        </p:spPr>
        <p:txBody>
          <a:bodyPr vert="horz" lIns="91440" tIns="45720" rIns="91440" bIns="45720" rtlCol="0" anchor="ctr">
            <a:normAutofit/>
          </a:bodyPr>
          <a:lstStyle/>
          <a:p>
            <a:pPr algn="ctr">
              <a:spcAft>
                <a:spcPts val="600"/>
              </a:spcAft>
            </a:pPr>
            <a:fld id="{C399462D-D873-47C0-B287-693A0FDAC09B}" type="slidenum">
              <a:rPr lang="en-US" altLang="zh-CN" smtClean="0">
                <a:solidFill>
                  <a:schemeClr val="bg1"/>
                </a:solidFill>
              </a:rPr>
              <a:pPr algn="ctr">
                <a:spcAft>
                  <a:spcPts val="600"/>
                </a:spcAft>
              </a:pPr>
              <a:t>5</a:t>
            </a:fld>
            <a:endParaRPr lang="en-US" altLang="zh-CN">
              <a:solidFill>
                <a:schemeClr val="bg1"/>
              </a:solidFill>
            </a:endParaRPr>
          </a:p>
        </p:txBody>
      </p:sp>
      <p:sp>
        <p:nvSpPr>
          <p:cNvPr id="2" name="Title 1">
            <a:extLst>
              <a:ext uri="{FF2B5EF4-FFF2-40B4-BE49-F238E27FC236}">
                <a16:creationId xmlns:a16="http://schemas.microsoft.com/office/drawing/2014/main" id="{8A17F531-07E8-BD4D-B69C-89815AD29383}"/>
              </a:ext>
            </a:extLst>
          </p:cNvPr>
          <p:cNvSpPr>
            <a:spLocks noGrp="1"/>
          </p:cNvSpPr>
          <p:nvPr>
            <p:ph type="title"/>
          </p:nvPr>
        </p:nvSpPr>
        <p:spPr>
          <a:xfrm>
            <a:off x="1000452" y="1610024"/>
            <a:ext cx="3058621" cy="1457002"/>
          </a:xfrm>
        </p:spPr>
        <p:txBody>
          <a:bodyPr vert="horz" lIns="91440" tIns="45720" rIns="91440" bIns="45720" rtlCol="0" anchor="b">
            <a:normAutofit/>
          </a:bodyPr>
          <a:lstStyle/>
          <a:p>
            <a:r>
              <a:rPr lang="en-US" sz="3100" b="1" kern="1200">
                <a:solidFill>
                  <a:schemeClr val="tx1"/>
                </a:solidFill>
                <a:latin typeface="+mj-lt"/>
                <a:ea typeface="+mj-ea"/>
                <a:cs typeface="+mj-cs"/>
              </a:rPr>
              <a:t>Data engineering pipeline</a:t>
            </a:r>
            <a:endParaRPr lang="en-US" sz="3100" b="1" kern="1200" dirty="0">
              <a:solidFill>
                <a:schemeClr val="tx1"/>
              </a:solidFill>
              <a:latin typeface="+mj-lt"/>
              <a:ea typeface="+mj-ea"/>
              <a:cs typeface="+mj-cs"/>
            </a:endParaRPr>
          </a:p>
        </p:txBody>
      </p:sp>
      <p:sp>
        <p:nvSpPr>
          <p:cNvPr id="10" name="文本框 9">
            <a:extLst>
              <a:ext uri="{FF2B5EF4-FFF2-40B4-BE49-F238E27FC236}">
                <a16:creationId xmlns:a16="http://schemas.microsoft.com/office/drawing/2014/main" id="{615BF57B-E0C3-F5BA-B4C3-CABD4F490EE3}"/>
              </a:ext>
            </a:extLst>
          </p:cNvPr>
          <p:cNvSpPr txBox="1"/>
          <p:nvPr/>
        </p:nvSpPr>
        <p:spPr>
          <a:xfrm>
            <a:off x="1000450" y="3067026"/>
            <a:ext cx="3058623" cy="3272324"/>
          </a:xfrm>
          <a:prstGeom prst="rect">
            <a:avLst/>
          </a:prstGeom>
        </p:spPr>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r>
              <a:rPr lang="en-US" sz="2000" b="1" dirty="0"/>
              <a:t>The Goal of Data Engineering </a:t>
            </a:r>
            <a:r>
              <a:rPr lang="en-US" sz="2000" dirty="0"/>
              <a:t>is to provide organized, standard data flow to enable data-driven models such as machine learning models, data analysis. </a:t>
            </a:r>
          </a:p>
        </p:txBody>
      </p:sp>
      <p:pic>
        <p:nvPicPr>
          <p:cNvPr id="4" name="Picture 3" descr="A picture containing line chart&#10;&#10;Description automatically generated">
            <a:extLst>
              <a:ext uri="{FF2B5EF4-FFF2-40B4-BE49-F238E27FC236}">
                <a16:creationId xmlns:a16="http://schemas.microsoft.com/office/drawing/2014/main" id="{D0FFE98C-5B22-AACB-1926-0E0D6770A2DF}"/>
              </a:ext>
            </a:extLst>
          </p:cNvPr>
          <p:cNvPicPr>
            <a:picLocks noChangeAspect="1"/>
          </p:cNvPicPr>
          <p:nvPr/>
        </p:nvPicPr>
        <p:blipFill rotWithShape="1">
          <a:blip r:embed="rId4">
            <a:extLst>
              <a:ext uri="{28A0092B-C50C-407E-A947-70E740481C1C}">
                <a14:useLocalDpi xmlns:a14="http://schemas.microsoft.com/office/drawing/2010/main" val="0"/>
              </a:ext>
            </a:extLst>
          </a:blip>
          <a:srcRect l="1927" r="1491" b="-2"/>
          <a:stretch/>
        </p:blipFill>
        <p:spPr>
          <a:xfrm>
            <a:off x="4332856" y="28292"/>
            <a:ext cx="7859143" cy="3260347"/>
          </a:xfrm>
          <a:prstGeom prst="rect">
            <a:avLst/>
          </a:prstGeom>
        </p:spPr>
      </p:pic>
      <p:pic>
        <p:nvPicPr>
          <p:cNvPr id="7" name="Picture 2" descr="A Guide to Data Pipelines (And How to Design One From Scratch) | Striim">
            <a:extLst>
              <a:ext uri="{FF2B5EF4-FFF2-40B4-BE49-F238E27FC236}">
                <a16:creationId xmlns:a16="http://schemas.microsoft.com/office/drawing/2014/main" id="{D78B37DA-9985-B04F-5092-5BD69B55F615}"/>
              </a:ext>
            </a:extLst>
          </p:cNvPr>
          <p:cNvPicPr>
            <a:picLocks noChangeAspect="1" noChangeArrowheads="1"/>
          </p:cNvPicPr>
          <p:nvPr/>
        </p:nvPicPr>
        <p:blipFill rotWithShape="1">
          <a:blip r:embed="rId5">
            <a:extLst>
              <a:ext uri="{BEBA8EAE-BF5A-486C-A8C5-ECC9F3942E4B}">
                <a14:imgProps xmlns:a14="http://schemas.microsoft.com/office/drawing/2010/main">
                  <a14:imgLayer r:embed="rId6">
                    <a14:imgEffect>
                      <a14:brightnessContrast bright="40000" contrast="-40000"/>
                    </a14:imgEffect>
                  </a14:imgLayer>
                </a14:imgProps>
              </a:ext>
              <a:ext uri="{28A0092B-C50C-407E-A947-70E740481C1C}">
                <a14:useLocalDpi xmlns:a14="http://schemas.microsoft.com/office/drawing/2010/main" val="0"/>
              </a:ext>
            </a:extLst>
          </a:blip>
          <a:srcRect l="2028" t="18950" r="2221" b="42574"/>
          <a:stretch/>
        </p:blipFill>
        <p:spPr bwMode="auto">
          <a:xfrm>
            <a:off x="4332856" y="1613146"/>
            <a:ext cx="7859144" cy="18158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079847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0838AFB-E813-2734-7F49-9E76C7FFA263}"/>
              </a:ext>
            </a:extLst>
          </p:cNvPr>
          <p:cNvPicPr>
            <a:picLocks noChangeAspect="1"/>
          </p:cNvPicPr>
          <p:nvPr/>
        </p:nvPicPr>
        <p:blipFill rotWithShape="1">
          <a:blip r:embed="rId3"/>
          <a:srcRect l="8128" r="7184"/>
          <a:stretch/>
        </p:blipFill>
        <p:spPr>
          <a:xfrm>
            <a:off x="7546695" y="1149945"/>
            <a:ext cx="4502551" cy="4253310"/>
          </a:xfrm>
          <a:prstGeom prst="rect">
            <a:avLst/>
          </a:prstGeom>
        </p:spPr>
      </p:pic>
      <p:sp>
        <p:nvSpPr>
          <p:cNvPr id="2" name="Title 1">
            <a:extLst>
              <a:ext uri="{FF2B5EF4-FFF2-40B4-BE49-F238E27FC236}">
                <a16:creationId xmlns:a16="http://schemas.microsoft.com/office/drawing/2014/main" id="{8A17F531-07E8-BD4D-B69C-89815AD29383}"/>
              </a:ext>
            </a:extLst>
          </p:cNvPr>
          <p:cNvSpPr>
            <a:spLocks noGrp="1"/>
          </p:cNvSpPr>
          <p:nvPr>
            <p:ph type="title"/>
          </p:nvPr>
        </p:nvSpPr>
        <p:spPr>
          <a:xfrm>
            <a:off x="657446" y="-26786"/>
            <a:ext cx="11269718" cy="1325563"/>
          </a:xfrm>
        </p:spPr>
        <p:txBody>
          <a:bodyPr vert="horz" lIns="91440" tIns="45720" rIns="91440" bIns="45720" rtlCol="0" anchor="ctr">
            <a:normAutofit/>
          </a:bodyPr>
          <a:lstStyle/>
          <a:p>
            <a:r>
              <a:rPr lang="en-US" sz="4000" b="1" dirty="0">
                <a:latin typeface="Calibri" panose="020F0502020204030204" pitchFamily="34" charset="0"/>
                <a:cs typeface="Calibri" panose="020F0502020204030204" pitchFamily="34" charset="0"/>
              </a:rPr>
              <a:t>What is data management?</a:t>
            </a:r>
          </a:p>
        </p:txBody>
      </p:sp>
      <p:sp>
        <p:nvSpPr>
          <p:cNvPr id="5" name="Slide Number Placeholder 4">
            <a:extLst>
              <a:ext uri="{FF2B5EF4-FFF2-40B4-BE49-F238E27FC236}">
                <a16:creationId xmlns:a16="http://schemas.microsoft.com/office/drawing/2014/main" id="{2946AFE6-54B0-AC40-A6E7-3240B667E6C6}"/>
              </a:ext>
            </a:extLst>
          </p:cNvPr>
          <p:cNvSpPr>
            <a:spLocks noGrp="1"/>
          </p:cNvSpPr>
          <p:nvPr>
            <p:ph type="sldNum" sz="quarter" idx="12"/>
          </p:nvPr>
        </p:nvSpPr>
        <p:spPr/>
        <p:txBody>
          <a:bodyPr/>
          <a:lstStyle/>
          <a:p>
            <a:fld id="{C399462D-D873-47C0-B287-693A0FDAC09B}" type="slidenum">
              <a:rPr lang="zh-CN" altLang="en-US" smtClean="0">
                <a:latin typeface="Calibri" panose="020F0502020204030204" pitchFamily="34" charset="0"/>
                <a:cs typeface="Calibri" panose="020F0502020204030204" pitchFamily="34" charset="0"/>
              </a:rPr>
              <a:t>50</a:t>
            </a:fld>
            <a:endParaRPr lang="zh-CN" altLang="en-US" dirty="0">
              <a:latin typeface="Calibri" panose="020F0502020204030204" pitchFamily="34" charset="0"/>
              <a:cs typeface="Calibri" panose="020F0502020204030204" pitchFamily="34" charset="0"/>
            </a:endParaRPr>
          </a:p>
        </p:txBody>
      </p:sp>
      <p:sp>
        <p:nvSpPr>
          <p:cNvPr id="6" name="Rectangle 5">
            <a:extLst>
              <a:ext uri="{FF2B5EF4-FFF2-40B4-BE49-F238E27FC236}">
                <a16:creationId xmlns:a16="http://schemas.microsoft.com/office/drawing/2014/main" id="{6F27EC9F-092A-F709-E696-A185B12E22F7}"/>
              </a:ext>
            </a:extLst>
          </p:cNvPr>
          <p:cNvSpPr txBox="1">
            <a:spLocks noChangeArrowheads="1"/>
          </p:cNvSpPr>
          <p:nvPr/>
        </p:nvSpPr>
        <p:spPr>
          <a:xfrm>
            <a:off x="657447" y="925567"/>
            <a:ext cx="7236488" cy="46878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spcBef>
                <a:spcPts val="500"/>
              </a:spcBef>
            </a:pPr>
            <a:r>
              <a:rPr lang="en-US" altLang="en-US" sz="2400" dirty="0">
                <a:latin typeface="Calibri" panose="020F0502020204030204" pitchFamily="34" charset="0"/>
                <a:cs typeface="Calibri" panose="020F0502020204030204" pitchFamily="34" charset="0"/>
              </a:rPr>
              <a:t>Data management is the practice of collecting, keeping, and using data securely, efficiently, and cost-effectively.</a:t>
            </a:r>
          </a:p>
          <a:p>
            <a:pPr>
              <a:lnSpc>
                <a:spcPct val="150000"/>
              </a:lnSpc>
              <a:spcBef>
                <a:spcPts val="500"/>
              </a:spcBef>
            </a:pPr>
            <a:r>
              <a:rPr lang="en-US" altLang="en-US" sz="2400" dirty="0">
                <a:latin typeface="Calibri" panose="020F0502020204030204" pitchFamily="34" charset="0"/>
                <a:cs typeface="Calibri" panose="020F0502020204030204" pitchFamily="34" charset="0"/>
              </a:rPr>
              <a:t>As organizations create and consume data at unprecedented rates, data management solutions become essential for making sense of the vast quantities of data. </a:t>
            </a:r>
          </a:p>
          <a:p>
            <a:pPr>
              <a:lnSpc>
                <a:spcPct val="150000"/>
              </a:lnSpc>
              <a:spcBef>
                <a:spcPts val="500"/>
              </a:spcBef>
            </a:pPr>
            <a:r>
              <a:rPr lang="en-US" altLang="en-US" sz="2400" dirty="0">
                <a:latin typeface="Calibri" panose="020F0502020204030204" pitchFamily="34" charset="0"/>
                <a:cs typeface="Calibri" panose="020F0502020204030204" pitchFamily="34" charset="0"/>
              </a:rPr>
              <a:t>Today’s leading data management software ensures that reliable, up-to-date data is always used to drive decisions. </a:t>
            </a:r>
          </a:p>
          <a:p>
            <a:pPr>
              <a:lnSpc>
                <a:spcPct val="150000"/>
              </a:lnSpc>
              <a:spcBef>
                <a:spcPts val="500"/>
              </a:spcBef>
            </a:pPr>
            <a:endParaRPr lang="en-US" altLang="en-US" sz="2000" dirty="0">
              <a:latin typeface="Calibri" panose="020F0502020204030204" pitchFamily="34" charset="0"/>
              <a:cs typeface="Calibri" panose="020F0502020204030204" pitchFamily="34" charset="0"/>
            </a:endParaRPr>
          </a:p>
        </p:txBody>
      </p:sp>
      <p:sp>
        <p:nvSpPr>
          <p:cNvPr id="3" name="AutoShape 2" descr="What is Data Management? | TIBCO Software">
            <a:extLst>
              <a:ext uri="{FF2B5EF4-FFF2-40B4-BE49-F238E27FC236}">
                <a16:creationId xmlns:a16="http://schemas.microsoft.com/office/drawing/2014/main" id="{73B3CFD0-DE1A-C0D5-3F7A-231671923A1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65748033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BERD tips: Dimensions of data quality | IHSI | Interdisciplinary Health  Sciences Institute | UIUC">
            <a:extLst>
              <a:ext uri="{FF2B5EF4-FFF2-40B4-BE49-F238E27FC236}">
                <a16:creationId xmlns:a16="http://schemas.microsoft.com/office/drawing/2014/main" id="{D66FF569-536D-C9BD-4152-F2C47B98CE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12738" y="1858814"/>
            <a:ext cx="3630331" cy="402335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8A17F531-07E8-BD4D-B69C-89815AD29383}"/>
              </a:ext>
            </a:extLst>
          </p:cNvPr>
          <p:cNvSpPr>
            <a:spLocks noGrp="1"/>
          </p:cNvSpPr>
          <p:nvPr>
            <p:ph type="title"/>
          </p:nvPr>
        </p:nvSpPr>
        <p:spPr>
          <a:xfrm>
            <a:off x="657446" y="-26786"/>
            <a:ext cx="11269718" cy="1325563"/>
          </a:xfrm>
        </p:spPr>
        <p:txBody>
          <a:bodyPr vert="horz" lIns="91440" tIns="45720" rIns="91440" bIns="45720" rtlCol="0" anchor="ctr">
            <a:normAutofit/>
          </a:bodyPr>
          <a:lstStyle/>
          <a:p>
            <a:r>
              <a:rPr lang="en-US" sz="4000" b="1" dirty="0">
                <a:latin typeface="Calibri" panose="020F0502020204030204" pitchFamily="34" charset="0"/>
                <a:cs typeface="Calibri" panose="020F0502020204030204" pitchFamily="34" charset="0"/>
              </a:rPr>
              <a:t>Data quality dimensions</a:t>
            </a:r>
          </a:p>
        </p:txBody>
      </p:sp>
      <p:sp>
        <p:nvSpPr>
          <p:cNvPr id="5" name="Slide Number Placeholder 4">
            <a:extLst>
              <a:ext uri="{FF2B5EF4-FFF2-40B4-BE49-F238E27FC236}">
                <a16:creationId xmlns:a16="http://schemas.microsoft.com/office/drawing/2014/main" id="{2946AFE6-54B0-AC40-A6E7-3240B667E6C6}"/>
              </a:ext>
            </a:extLst>
          </p:cNvPr>
          <p:cNvSpPr>
            <a:spLocks noGrp="1"/>
          </p:cNvSpPr>
          <p:nvPr>
            <p:ph type="sldNum" sz="quarter" idx="12"/>
          </p:nvPr>
        </p:nvSpPr>
        <p:spPr/>
        <p:txBody>
          <a:bodyPr/>
          <a:lstStyle/>
          <a:p>
            <a:fld id="{C399462D-D873-47C0-B287-693A0FDAC09B}" type="slidenum">
              <a:rPr lang="zh-CN" altLang="en-US" smtClean="0">
                <a:latin typeface="Calibri" panose="020F0502020204030204" pitchFamily="34" charset="0"/>
                <a:cs typeface="Calibri" panose="020F0502020204030204" pitchFamily="34" charset="0"/>
              </a:rPr>
              <a:t>51</a:t>
            </a:fld>
            <a:endParaRPr lang="zh-CN" altLang="en-US" dirty="0">
              <a:latin typeface="Calibri" panose="020F0502020204030204" pitchFamily="34" charset="0"/>
              <a:cs typeface="Calibri" panose="020F0502020204030204" pitchFamily="34" charset="0"/>
            </a:endParaRPr>
          </a:p>
        </p:txBody>
      </p:sp>
      <p:sp>
        <p:nvSpPr>
          <p:cNvPr id="6" name="Rectangle 5">
            <a:extLst>
              <a:ext uri="{FF2B5EF4-FFF2-40B4-BE49-F238E27FC236}">
                <a16:creationId xmlns:a16="http://schemas.microsoft.com/office/drawing/2014/main" id="{6F27EC9F-092A-F709-E696-A185B12E22F7}"/>
              </a:ext>
            </a:extLst>
          </p:cNvPr>
          <p:cNvSpPr txBox="1">
            <a:spLocks noChangeArrowheads="1"/>
          </p:cNvSpPr>
          <p:nvPr/>
        </p:nvSpPr>
        <p:spPr>
          <a:xfrm>
            <a:off x="657446" y="720096"/>
            <a:ext cx="11102431" cy="46878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spcBef>
                <a:spcPts val="500"/>
              </a:spcBef>
              <a:buNone/>
            </a:pPr>
            <a:r>
              <a:rPr lang="en-US" altLang="en-US" sz="2400" dirty="0">
                <a:solidFill>
                  <a:srgbClr val="FF0000"/>
                </a:solidFill>
                <a:latin typeface="Calibri" panose="020F0502020204030204" pitchFamily="34" charset="0"/>
                <a:cs typeface="Calibri" panose="020F0502020204030204" pitchFamily="34" charset="0"/>
              </a:rPr>
              <a:t>Six main dimensions of data quality</a:t>
            </a:r>
            <a:endParaRPr lang="en-US" altLang="en-US" sz="2400" dirty="0">
              <a:latin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10FA5889-9C5F-4FC0-D90F-9501AC639C4B}"/>
              </a:ext>
            </a:extLst>
          </p:cNvPr>
          <p:cNvSpPr txBox="1"/>
          <p:nvPr/>
        </p:nvSpPr>
        <p:spPr>
          <a:xfrm>
            <a:off x="176392" y="1301958"/>
            <a:ext cx="8336346" cy="6093976"/>
          </a:xfrm>
          <a:prstGeom prst="rect">
            <a:avLst/>
          </a:prstGeom>
          <a:noFill/>
        </p:spPr>
        <p:txBody>
          <a:bodyPr wrap="square">
            <a:spAutoFit/>
          </a:bodyPr>
          <a:lstStyle/>
          <a:p>
            <a:pPr lvl="1">
              <a:lnSpc>
                <a:spcPct val="100000"/>
              </a:lnSpc>
              <a:spcBef>
                <a:spcPts val="1000"/>
              </a:spcBef>
            </a:pPr>
            <a:r>
              <a:rPr lang="en-US" altLang="en-US" sz="2000" b="1" dirty="0">
                <a:latin typeface="Calibri" panose="020F0502020204030204" pitchFamily="34" charset="0"/>
                <a:cs typeface="Calibri" panose="020F0502020204030204" pitchFamily="34" charset="0"/>
              </a:rPr>
              <a:t>Accuracy: </a:t>
            </a:r>
            <a:r>
              <a:rPr lang="en-US" altLang="en-US" sz="2000" dirty="0">
                <a:latin typeface="Calibri" panose="020F0502020204030204" pitchFamily="34" charset="0"/>
                <a:cs typeface="Calibri" panose="020F0502020204030204" pitchFamily="34" charset="0"/>
              </a:rPr>
              <a:t>The data should reflect actual, real-world scenarios; the measure of accuracy can be confirmed with a verifiable source.</a:t>
            </a:r>
          </a:p>
          <a:p>
            <a:pPr lvl="1">
              <a:lnSpc>
                <a:spcPct val="100000"/>
              </a:lnSpc>
              <a:spcBef>
                <a:spcPts val="1000"/>
              </a:spcBef>
            </a:pPr>
            <a:r>
              <a:rPr lang="en-US" altLang="en-US" sz="2000" b="1" dirty="0">
                <a:latin typeface="Calibri" panose="020F0502020204030204" pitchFamily="34" charset="0"/>
                <a:cs typeface="Calibri" panose="020F0502020204030204" pitchFamily="34" charset="0"/>
              </a:rPr>
              <a:t>Completeness: </a:t>
            </a:r>
            <a:r>
              <a:rPr lang="en-US" altLang="en-US" sz="2000" dirty="0">
                <a:latin typeface="Calibri" panose="020F0502020204030204" pitchFamily="34" charset="0"/>
                <a:cs typeface="Calibri" panose="020F0502020204030204" pitchFamily="34" charset="0"/>
              </a:rPr>
              <a:t>Completeness is a measure of the data’s ability to effectively deliver all the required values that are available.</a:t>
            </a:r>
          </a:p>
          <a:p>
            <a:pPr lvl="1">
              <a:lnSpc>
                <a:spcPct val="100000"/>
              </a:lnSpc>
              <a:spcBef>
                <a:spcPts val="1000"/>
              </a:spcBef>
            </a:pPr>
            <a:r>
              <a:rPr lang="en-US" altLang="en-US" sz="2000" b="1" dirty="0">
                <a:latin typeface="Calibri" panose="020F0502020204030204" pitchFamily="34" charset="0"/>
                <a:cs typeface="Calibri" panose="020F0502020204030204" pitchFamily="34" charset="0"/>
              </a:rPr>
              <a:t>Consistency: </a:t>
            </a:r>
            <a:r>
              <a:rPr lang="en-US" altLang="en-US" sz="2000" dirty="0">
                <a:latin typeface="Calibri" panose="020F0502020204030204" pitchFamily="34" charset="0"/>
                <a:cs typeface="Calibri" panose="020F0502020204030204" pitchFamily="34" charset="0"/>
              </a:rPr>
              <a:t>Data consistency refers to the uniformity of data as it moves across networks and applications. The same data values stored in difference locations should not conflict with one another.  </a:t>
            </a:r>
          </a:p>
          <a:p>
            <a:pPr marL="457200" lvl="1" indent="0">
              <a:lnSpc>
                <a:spcPct val="100000"/>
              </a:lnSpc>
              <a:spcBef>
                <a:spcPts val="1000"/>
              </a:spcBef>
              <a:buNone/>
            </a:pPr>
            <a:r>
              <a:rPr lang="en-US" altLang="en-US" sz="2000" b="1" dirty="0">
                <a:latin typeface="Calibri" panose="020F0502020204030204" pitchFamily="34" charset="0"/>
                <a:cs typeface="Calibri" panose="020F0502020204030204" pitchFamily="34" charset="0"/>
              </a:rPr>
              <a:t>Validity: </a:t>
            </a:r>
            <a:r>
              <a:rPr lang="en-US" altLang="en-US" sz="2000" dirty="0">
                <a:latin typeface="Calibri" panose="020F0502020204030204" pitchFamily="34" charset="0"/>
                <a:cs typeface="Calibri" panose="020F0502020204030204" pitchFamily="34" charset="0"/>
              </a:rPr>
              <a:t>Data should be collected according to defined business rules and parameters, and should conform to the right format and fall within the right range.   </a:t>
            </a:r>
          </a:p>
          <a:p>
            <a:pPr marL="457200" lvl="1" indent="0">
              <a:lnSpc>
                <a:spcPct val="100000"/>
              </a:lnSpc>
              <a:spcBef>
                <a:spcPts val="1000"/>
              </a:spcBef>
              <a:buNone/>
            </a:pPr>
            <a:r>
              <a:rPr lang="en-US" altLang="en-US" sz="2000" b="1" dirty="0">
                <a:latin typeface="Calibri" panose="020F0502020204030204" pitchFamily="34" charset="0"/>
                <a:cs typeface="Calibri" panose="020F0502020204030204" pitchFamily="34" charset="0"/>
              </a:rPr>
              <a:t>Uniqueness: </a:t>
            </a:r>
            <a:r>
              <a:rPr lang="en-US" altLang="en-US" sz="2000" dirty="0">
                <a:latin typeface="Calibri" panose="020F0502020204030204" pitchFamily="34" charset="0"/>
                <a:cs typeface="Calibri" panose="020F0502020204030204" pitchFamily="34" charset="0"/>
              </a:rPr>
              <a:t>Uniqueness ensures there are no duplications or overlapping of values across all data sets. Data cleansing and deduplication can help remedy a low uniqueness score.</a:t>
            </a:r>
          </a:p>
          <a:p>
            <a:pPr marL="457200" lvl="1" indent="0">
              <a:lnSpc>
                <a:spcPct val="100000"/>
              </a:lnSpc>
              <a:spcBef>
                <a:spcPts val="1000"/>
              </a:spcBef>
              <a:buNone/>
            </a:pPr>
            <a:r>
              <a:rPr lang="en-US" altLang="en-US" sz="2000" b="1" dirty="0">
                <a:latin typeface="Calibri" panose="020F0502020204030204" pitchFamily="34" charset="0"/>
                <a:cs typeface="Calibri" panose="020F0502020204030204" pitchFamily="34" charset="0"/>
              </a:rPr>
              <a:t>Timeliness: </a:t>
            </a:r>
            <a:r>
              <a:rPr lang="en-US" altLang="en-US" sz="2000" dirty="0">
                <a:latin typeface="Calibri" panose="020F0502020204030204" pitchFamily="34" charset="0"/>
                <a:cs typeface="Calibri" panose="020F0502020204030204" pitchFamily="34" charset="0"/>
              </a:rPr>
              <a:t>Timely data is data that is available when it is required. Data may be updated in real time to ensure that it is readily available and accessible.</a:t>
            </a:r>
          </a:p>
          <a:p>
            <a:pPr lvl="1">
              <a:lnSpc>
                <a:spcPct val="100000"/>
              </a:lnSpc>
              <a:spcBef>
                <a:spcPts val="1000"/>
              </a:spcBef>
            </a:pPr>
            <a:endParaRPr lang="en-US" altLang="en-US"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54749344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Monitoring Data Quality Trends with Cloud Dataprep and Data Studio -  Trifacta">
            <a:extLst>
              <a:ext uri="{FF2B5EF4-FFF2-40B4-BE49-F238E27FC236}">
                <a16:creationId xmlns:a16="http://schemas.microsoft.com/office/drawing/2014/main" id="{336159F0-FD00-B234-EFC5-D1292E9EEE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61119" y="3318255"/>
            <a:ext cx="5768051" cy="302447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8A17F531-07E8-BD4D-B69C-89815AD29383}"/>
              </a:ext>
            </a:extLst>
          </p:cNvPr>
          <p:cNvSpPr>
            <a:spLocks noGrp="1"/>
          </p:cNvSpPr>
          <p:nvPr>
            <p:ph type="title"/>
          </p:nvPr>
        </p:nvSpPr>
        <p:spPr>
          <a:xfrm>
            <a:off x="657446" y="-26786"/>
            <a:ext cx="11269718" cy="1325563"/>
          </a:xfrm>
        </p:spPr>
        <p:txBody>
          <a:bodyPr vert="horz" lIns="91440" tIns="45720" rIns="91440" bIns="45720" rtlCol="0" anchor="ctr">
            <a:normAutofit/>
          </a:bodyPr>
          <a:lstStyle/>
          <a:p>
            <a:r>
              <a:rPr lang="en-US" sz="4000" b="1" dirty="0">
                <a:latin typeface="Calibri" panose="020F0502020204030204" pitchFamily="34" charset="0"/>
                <a:cs typeface="Calibri" panose="020F0502020204030204" pitchFamily="34" charset="0"/>
              </a:rPr>
              <a:t>How to improve data quality? An example</a:t>
            </a:r>
          </a:p>
        </p:txBody>
      </p:sp>
      <p:sp>
        <p:nvSpPr>
          <p:cNvPr id="5" name="Slide Number Placeholder 4">
            <a:extLst>
              <a:ext uri="{FF2B5EF4-FFF2-40B4-BE49-F238E27FC236}">
                <a16:creationId xmlns:a16="http://schemas.microsoft.com/office/drawing/2014/main" id="{2946AFE6-54B0-AC40-A6E7-3240B667E6C6}"/>
              </a:ext>
            </a:extLst>
          </p:cNvPr>
          <p:cNvSpPr>
            <a:spLocks noGrp="1"/>
          </p:cNvSpPr>
          <p:nvPr>
            <p:ph type="sldNum" sz="quarter" idx="12"/>
          </p:nvPr>
        </p:nvSpPr>
        <p:spPr/>
        <p:txBody>
          <a:bodyPr/>
          <a:lstStyle/>
          <a:p>
            <a:fld id="{C399462D-D873-47C0-B287-693A0FDAC09B}" type="slidenum">
              <a:rPr lang="zh-CN" altLang="en-US" smtClean="0">
                <a:latin typeface="Calibri" panose="020F0502020204030204" pitchFamily="34" charset="0"/>
                <a:cs typeface="Calibri" panose="020F0502020204030204" pitchFamily="34" charset="0"/>
              </a:rPr>
              <a:t>52</a:t>
            </a:fld>
            <a:endParaRPr lang="zh-CN" altLang="en-US" dirty="0">
              <a:latin typeface="Calibri" panose="020F0502020204030204" pitchFamily="34" charset="0"/>
              <a:cs typeface="Calibri" panose="020F0502020204030204" pitchFamily="34" charset="0"/>
            </a:endParaRPr>
          </a:p>
        </p:txBody>
      </p:sp>
      <p:sp>
        <p:nvSpPr>
          <p:cNvPr id="6" name="Rectangle 5">
            <a:extLst>
              <a:ext uri="{FF2B5EF4-FFF2-40B4-BE49-F238E27FC236}">
                <a16:creationId xmlns:a16="http://schemas.microsoft.com/office/drawing/2014/main" id="{6F27EC9F-092A-F709-E696-A185B12E22F7}"/>
              </a:ext>
            </a:extLst>
          </p:cNvPr>
          <p:cNvSpPr txBox="1">
            <a:spLocks noChangeArrowheads="1"/>
          </p:cNvSpPr>
          <p:nvPr/>
        </p:nvSpPr>
        <p:spPr>
          <a:xfrm>
            <a:off x="657446" y="925567"/>
            <a:ext cx="11020647" cy="46878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altLang="en-US" sz="3200" b="1" dirty="0">
                <a:latin typeface="Calibri" panose="020F0502020204030204" pitchFamily="34" charset="0"/>
                <a:cs typeface="Calibri" panose="020F0502020204030204" pitchFamily="34" charset="0"/>
              </a:rPr>
              <a:t>Data quality monitoring </a:t>
            </a:r>
            <a:r>
              <a:rPr lang="en-US" altLang="en-US" sz="3200" dirty="0">
                <a:latin typeface="Calibri" panose="020F0502020204030204" pitchFamily="34" charset="0"/>
                <a:cs typeface="Calibri" panose="020F0502020204030204" pitchFamily="34" charset="0"/>
              </a:rPr>
              <a:t>- </a:t>
            </a:r>
            <a:r>
              <a:rPr lang="en-US" altLang="en-US" sz="3200" dirty="0">
                <a:solidFill>
                  <a:srgbClr val="FF0000"/>
                </a:solidFill>
                <a:latin typeface="Calibri" panose="020F0502020204030204" pitchFamily="34" charset="0"/>
                <a:cs typeface="Calibri" panose="020F0502020204030204" pitchFamily="34" charset="0"/>
              </a:rPr>
              <a:t>frequent data quality checks </a:t>
            </a:r>
            <a:r>
              <a:rPr lang="en-US" altLang="en-US" sz="3200" dirty="0">
                <a:latin typeface="Calibri" panose="020F0502020204030204" pitchFamily="34" charset="0"/>
                <a:cs typeface="Calibri" panose="020F0502020204030204" pitchFamily="34" charset="0"/>
              </a:rPr>
              <a:t>are essential. Data quality software in combination with machine learning can </a:t>
            </a:r>
            <a:r>
              <a:rPr lang="en-US" altLang="en-US" sz="3200" dirty="0">
                <a:solidFill>
                  <a:srgbClr val="FF0000"/>
                </a:solidFill>
                <a:latin typeface="Calibri" panose="020F0502020204030204" pitchFamily="34" charset="0"/>
                <a:cs typeface="Calibri" panose="020F0502020204030204" pitchFamily="34" charset="0"/>
              </a:rPr>
              <a:t>automatically detect, report, and correct data variations </a:t>
            </a:r>
            <a:r>
              <a:rPr lang="en-US" altLang="en-US" sz="3200" dirty="0">
                <a:latin typeface="Calibri" panose="020F0502020204030204" pitchFamily="34" charset="0"/>
                <a:cs typeface="Calibri" panose="020F0502020204030204" pitchFamily="34" charset="0"/>
              </a:rPr>
              <a:t>based on predefined business rules and parameters. </a:t>
            </a:r>
          </a:p>
        </p:txBody>
      </p:sp>
      <p:pic>
        <p:nvPicPr>
          <p:cNvPr id="4" name="Picture 3">
            <a:extLst>
              <a:ext uri="{FF2B5EF4-FFF2-40B4-BE49-F238E27FC236}">
                <a16:creationId xmlns:a16="http://schemas.microsoft.com/office/drawing/2014/main" id="{22CA818D-6D8F-1CC5-BF30-CE0C1342E517}"/>
              </a:ext>
            </a:extLst>
          </p:cNvPr>
          <p:cNvPicPr>
            <a:picLocks noChangeAspect="1"/>
          </p:cNvPicPr>
          <p:nvPr/>
        </p:nvPicPr>
        <p:blipFill>
          <a:blip r:embed="rId4"/>
          <a:stretch>
            <a:fillRect/>
          </a:stretch>
        </p:blipFill>
        <p:spPr>
          <a:xfrm>
            <a:off x="162830" y="3240911"/>
            <a:ext cx="6044030" cy="3179160"/>
          </a:xfrm>
          <a:prstGeom prst="rect">
            <a:avLst/>
          </a:prstGeom>
        </p:spPr>
      </p:pic>
    </p:spTree>
    <p:extLst>
      <p:ext uri="{BB962C8B-B14F-4D97-AF65-F5344CB8AC3E}">
        <p14:creationId xmlns:p14="http://schemas.microsoft.com/office/powerpoint/2010/main" val="298794278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7F531-07E8-BD4D-B69C-89815AD29383}"/>
              </a:ext>
            </a:extLst>
          </p:cNvPr>
          <p:cNvSpPr>
            <a:spLocks noGrp="1"/>
          </p:cNvSpPr>
          <p:nvPr>
            <p:ph type="title"/>
          </p:nvPr>
        </p:nvSpPr>
        <p:spPr>
          <a:xfrm>
            <a:off x="657446" y="-26786"/>
            <a:ext cx="11269718" cy="1325563"/>
          </a:xfrm>
        </p:spPr>
        <p:txBody>
          <a:bodyPr vert="horz" lIns="91440" tIns="45720" rIns="91440" bIns="45720" rtlCol="0" anchor="ctr">
            <a:normAutofit/>
          </a:bodyPr>
          <a:lstStyle/>
          <a:p>
            <a:r>
              <a:rPr lang="en-US" sz="4000" b="1" dirty="0">
                <a:latin typeface="Calibri" panose="020F0502020204030204" pitchFamily="34" charset="0"/>
                <a:cs typeface="Calibri" panose="020F0502020204030204" pitchFamily="34" charset="0"/>
              </a:rPr>
              <a:t>What is data security?</a:t>
            </a:r>
          </a:p>
        </p:txBody>
      </p:sp>
      <p:sp>
        <p:nvSpPr>
          <p:cNvPr id="5" name="Slide Number Placeholder 4">
            <a:extLst>
              <a:ext uri="{FF2B5EF4-FFF2-40B4-BE49-F238E27FC236}">
                <a16:creationId xmlns:a16="http://schemas.microsoft.com/office/drawing/2014/main" id="{2946AFE6-54B0-AC40-A6E7-3240B667E6C6}"/>
              </a:ext>
            </a:extLst>
          </p:cNvPr>
          <p:cNvSpPr>
            <a:spLocks noGrp="1"/>
          </p:cNvSpPr>
          <p:nvPr>
            <p:ph type="sldNum" sz="quarter" idx="12"/>
          </p:nvPr>
        </p:nvSpPr>
        <p:spPr/>
        <p:txBody>
          <a:bodyPr/>
          <a:lstStyle/>
          <a:p>
            <a:fld id="{C399462D-D873-47C0-B287-693A0FDAC09B}" type="slidenum">
              <a:rPr lang="zh-CN" altLang="en-US" smtClean="0">
                <a:latin typeface="Calibri" panose="020F0502020204030204" pitchFamily="34" charset="0"/>
                <a:cs typeface="Calibri" panose="020F0502020204030204" pitchFamily="34" charset="0"/>
              </a:rPr>
              <a:t>53</a:t>
            </a:fld>
            <a:endParaRPr lang="zh-CN" altLang="en-US" dirty="0">
              <a:latin typeface="Calibri" panose="020F0502020204030204" pitchFamily="34" charset="0"/>
              <a:cs typeface="Calibri" panose="020F0502020204030204" pitchFamily="34" charset="0"/>
            </a:endParaRPr>
          </a:p>
        </p:txBody>
      </p:sp>
      <p:sp>
        <p:nvSpPr>
          <p:cNvPr id="6" name="Rectangle 5">
            <a:extLst>
              <a:ext uri="{FF2B5EF4-FFF2-40B4-BE49-F238E27FC236}">
                <a16:creationId xmlns:a16="http://schemas.microsoft.com/office/drawing/2014/main" id="{6F27EC9F-092A-F709-E696-A185B12E22F7}"/>
              </a:ext>
            </a:extLst>
          </p:cNvPr>
          <p:cNvSpPr txBox="1">
            <a:spLocks noChangeArrowheads="1"/>
          </p:cNvSpPr>
          <p:nvPr/>
        </p:nvSpPr>
        <p:spPr>
          <a:xfrm>
            <a:off x="657446" y="1000980"/>
            <a:ext cx="11371156" cy="46878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altLang="en-US" b="1" dirty="0">
                <a:latin typeface="Calibri" panose="020F0502020204030204" pitchFamily="34" charset="0"/>
                <a:cs typeface="Calibri" panose="020F0502020204030204" pitchFamily="34" charset="0"/>
              </a:rPr>
              <a:t>Data security is the process </a:t>
            </a:r>
            <a:r>
              <a:rPr lang="en-US" altLang="en-US" dirty="0">
                <a:latin typeface="Calibri" panose="020F0502020204030204" pitchFamily="34" charset="0"/>
                <a:cs typeface="Calibri" panose="020F0502020204030204" pitchFamily="34" charset="0"/>
              </a:rPr>
              <a:t>of </a:t>
            </a:r>
            <a:r>
              <a:rPr lang="en-US" altLang="en-US" dirty="0">
                <a:solidFill>
                  <a:srgbClr val="FF0000"/>
                </a:solidFill>
                <a:latin typeface="Calibri" panose="020F0502020204030204" pitchFamily="34" charset="0"/>
                <a:cs typeface="Calibri" panose="020F0502020204030204" pitchFamily="34" charset="0"/>
              </a:rPr>
              <a:t>safeguarding digital information throughout its entire life cycle</a:t>
            </a:r>
            <a:r>
              <a:rPr lang="en-US" altLang="en-US" dirty="0">
                <a:latin typeface="Calibri" panose="020F0502020204030204" pitchFamily="34" charset="0"/>
                <a:cs typeface="Calibri" panose="020F0502020204030204" pitchFamily="34" charset="0"/>
              </a:rPr>
              <a:t> to protect it from </a:t>
            </a:r>
            <a:r>
              <a:rPr lang="en-US" altLang="en-US" dirty="0">
                <a:solidFill>
                  <a:srgbClr val="FF0000"/>
                </a:solidFill>
                <a:latin typeface="Calibri" panose="020F0502020204030204" pitchFamily="34" charset="0"/>
                <a:cs typeface="Calibri" panose="020F0502020204030204" pitchFamily="34" charset="0"/>
              </a:rPr>
              <a:t>corruption, theft, or unauthorized access</a:t>
            </a:r>
            <a:r>
              <a:rPr lang="en-US" altLang="en-US" dirty="0">
                <a:latin typeface="Calibri" panose="020F0502020204030204" pitchFamily="34" charset="0"/>
                <a:cs typeface="Calibri" panose="020F0502020204030204" pitchFamily="34" charset="0"/>
              </a:rPr>
              <a:t>. </a:t>
            </a:r>
          </a:p>
          <a:p>
            <a:pPr lvl="1">
              <a:lnSpc>
                <a:spcPct val="100000"/>
              </a:lnSpc>
            </a:pPr>
            <a:r>
              <a:rPr lang="en-US" altLang="en-US" dirty="0">
                <a:latin typeface="Calibri" panose="020F0502020204030204" pitchFamily="34" charset="0"/>
                <a:cs typeface="Calibri" panose="020F0502020204030204" pitchFamily="34" charset="0"/>
              </a:rPr>
              <a:t>It covers everything—hardware, software, storage devices, and user devices; access and administrative controls; and organizations’ policies and procedures.</a:t>
            </a:r>
          </a:p>
          <a:p>
            <a:pPr>
              <a:lnSpc>
                <a:spcPct val="100000"/>
              </a:lnSpc>
            </a:pPr>
            <a:r>
              <a:rPr lang="en-US" altLang="en-US" b="1" dirty="0">
                <a:latin typeface="Calibri" panose="020F0502020204030204" pitchFamily="34" charset="0"/>
                <a:cs typeface="Calibri" panose="020F0502020204030204" pitchFamily="34" charset="0"/>
              </a:rPr>
              <a:t>Data security uses tools and technologies </a:t>
            </a:r>
            <a:r>
              <a:rPr lang="en-US" altLang="en-US" dirty="0">
                <a:latin typeface="Calibri" panose="020F0502020204030204" pitchFamily="34" charset="0"/>
                <a:cs typeface="Calibri" panose="020F0502020204030204" pitchFamily="34" charset="0"/>
              </a:rPr>
              <a:t>that enhance visibility of a company's data and how it is being used. These tools can protect data through processes like </a:t>
            </a:r>
            <a:r>
              <a:rPr lang="en-US" altLang="en-US" dirty="0">
                <a:solidFill>
                  <a:srgbClr val="FF0000"/>
                </a:solidFill>
                <a:latin typeface="Calibri" panose="020F0502020204030204" pitchFamily="34" charset="0"/>
                <a:cs typeface="Calibri" panose="020F0502020204030204" pitchFamily="34" charset="0"/>
              </a:rPr>
              <a:t>data masking, encryption, and redaction of sensitive information</a:t>
            </a:r>
            <a:r>
              <a:rPr lang="en-US" altLang="en-US" dirty="0">
                <a:latin typeface="Calibri" panose="020F0502020204030204" pitchFamily="34" charset="0"/>
                <a:cs typeface="Calibri" panose="020F0502020204030204" pitchFamily="34" charset="0"/>
              </a:rPr>
              <a:t>. The process also helps organizations streamline their auditing procedures and comply with increasingly stringent data protection regulations.</a:t>
            </a:r>
          </a:p>
        </p:txBody>
      </p:sp>
    </p:spTree>
    <p:extLst>
      <p:ext uri="{BB962C8B-B14F-4D97-AF65-F5344CB8AC3E}">
        <p14:creationId xmlns:p14="http://schemas.microsoft.com/office/powerpoint/2010/main" val="143703021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DF9EB5DC-D82B-473F-5EF3-3632665BE71F}"/>
              </a:ext>
            </a:extLst>
          </p:cNvPr>
          <p:cNvGrpSpPr/>
          <p:nvPr/>
        </p:nvGrpSpPr>
        <p:grpSpPr>
          <a:xfrm>
            <a:off x="7106856" y="2225891"/>
            <a:ext cx="5085144" cy="2444962"/>
            <a:chOff x="7082699" y="2694197"/>
            <a:chExt cx="5109301" cy="2509616"/>
          </a:xfrm>
        </p:grpSpPr>
        <p:pic>
          <p:nvPicPr>
            <p:cNvPr id="11266" name="Picture 2" descr="What is phishing attacks? Definition, Types and examples">
              <a:extLst>
                <a:ext uri="{FF2B5EF4-FFF2-40B4-BE49-F238E27FC236}">
                  <a16:creationId xmlns:a16="http://schemas.microsoft.com/office/drawing/2014/main" id="{4AB372AE-3E7B-975A-2F28-EDAB4433891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874" t="3706" r="7174" b="16693"/>
            <a:stretch/>
          </p:blipFill>
          <p:spPr bwMode="auto">
            <a:xfrm>
              <a:off x="7152651" y="2761555"/>
              <a:ext cx="5039349" cy="2442258"/>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ACF605DC-B66D-D961-51F3-37B21FDAB396}"/>
                </a:ext>
              </a:extLst>
            </p:cNvPr>
            <p:cNvSpPr/>
            <p:nvPr/>
          </p:nvSpPr>
          <p:spPr>
            <a:xfrm>
              <a:off x="7082699" y="2694197"/>
              <a:ext cx="648182" cy="233346"/>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pic>
        <p:nvPicPr>
          <p:cNvPr id="11270" name="Picture 6" descr="10 types of malware + how to prevent malware from the start | Norton">
            <a:extLst>
              <a:ext uri="{FF2B5EF4-FFF2-40B4-BE49-F238E27FC236}">
                <a16:creationId xmlns:a16="http://schemas.microsoft.com/office/drawing/2014/main" id="{435941F0-5990-65E6-9D4D-BDF17C1B05B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17443" y="4606724"/>
            <a:ext cx="1974557" cy="225127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8A17F531-07E8-BD4D-B69C-89815AD29383}"/>
              </a:ext>
            </a:extLst>
          </p:cNvPr>
          <p:cNvSpPr>
            <a:spLocks noGrp="1"/>
          </p:cNvSpPr>
          <p:nvPr>
            <p:ph type="title"/>
          </p:nvPr>
        </p:nvSpPr>
        <p:spPr>
          <a:xfrm>
            <a:off x="657446" y="-26786"/>
            <a:ext cx="11269718" cy="1325563"/>
          </a:xfrm>
        </p:spPr>
        <p:txBody>
          <a:bodyPr vert="horz" lIns="91440" tIns="45720" rIns="91440" bIns="45720" rtlCol="0" anchor="ctr">
            <a:normAutofit/>
          </a:bodyPr>
          <a:lstStyle/>
          <a:p>
            <a:r>
              <a:rPr lang="en-US" sz="4000" b="1" dirty="0">
                <a:latin typeface="Calibri" panose="020F0502020204030204" pitchFamily="34" charset="0"/>
                <a:cs typeface="Calibri" panose="020F0502020204030204" pitchFamily="34" charset="0"/>
              </a:rPr>
              <a:t>Data security risks example</a:t>
            </a:r>
          </a:p>
        </p:txBody>
      </p:sp>
      <p:sp>
        <p:nvSpPr>
          <p:cNvPr id="5" name="Slide Number Placeholder 4">
            <a:extLst>
              <a:ext uri="{FF2B5EF4-FFF2-40B4-BE49-F238E27FC236}">
                <a16:creationId xmlns:a16="http://schemas.microsoft.com/office/drawing/2014/main" id="{2946AFE6-54B0-AC40-A6E7-3240B667E6C6}"/>
              </a:ext>
            </a:extLst>
          </p:cNvPr>
          <p:cNvSpPr>
            <a:spLocks noGrp="1"/>
          </p:cNvSpPr>
          <p:nvPr>
            <p:ph type="sldNum" sz="quarter" idx="12"/>
          </p:nvPr>
        </p:nvSpPr>
        <p:spPr/>
        <p:txBody>
          <a:bodyPr/>
          <a:lstStyle/>
          <a:p>
            <a:fld id="{C399462D-D873-47C0-B287-693A0FDAC09B}" type="slidenum">
              <a:rPr lang="zh-CN" altLang="en-US" smtClean="0">
                <a:latin typeface="Calibri" panose="020F0502020204030204" pitchFamily="34" charset="0"/>
                <a:cs typeface="Calibri" panose="020F0502020204030204" pitchFamily="34" charset="0"/>
              </a:rPr>
              <a:t>54</a:t>
            </a:fld>
            <a:endParaRPr lang="zh-CN" altLang="en-US" dirty="0">
              <a:latin typeface="Calibri" panose="020F0502020204030204" pitchFamily="34" charset="0"/>
              <a:cs typeface="Calibri" panose="020F0502020204030204" pitchFamily="34" charset="0"/>
            </a:endParaRPr>
          </a:p>
        </p:txBody>
      </p:sp>
      <p:sp>
        <p:nvSpPr>
          <p:cNvPr id="6" name="Rectangle 5">
            <a:extLst>
              <a:ext uri="{FF2B5EF4-FFF2-40B4-BE49-F238E27FC236}">
                <a16:creationId xmlns:a16="http://schemas.microsoft.com/office/drawing/2014/main" id="{6F27EC9F-092A-F709-E696-A185B12E22F7}"/>
              </a:ext>
            </a:extLst>
          </p:cNvPr>
          <p:cNvSpPr txBox="1">
            <a:spLocks noChangeArrowheads="1"/>
          </p:cNvSpPr>
          <p:nvPr/>
        </p:nvSpPr>
        <p:spPr>
          <a:xfrm>
            <a:off x="657446" y="1085056"/>
            <a:ext cx="6343464" cy="46878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altLang="en-US" sz="2400" b="1" dirty="0">
                <a:latin typeface="Calibri" panose="020F0502020204030204" pitchFamily="34" charset="0"/>
                <a:cs typeface="Calibri" panose="020F0502020204030204" pitchFamily="34" charset="0"/>
              </a:rPr>
              <a:t>Phishing Attacks</a:t>
            </a:r>
          </a:p>
          <a:p>
            <a:pPr marL="0" indent="0">
              <a:lnSpc>
                <a:spcPct val="100000"/>
              </a:lnSpc>
              <a:buNone/>
            </a:pPr>
            <a:r>
              <a:rPr lang="en-US" altLang="en-US" sz="2000" dirty="0">
                <a:latin typeface="Calibri" panose="020F0502020204030204" pitchFamily="34" charset="0"/>
                <a:cs typeface="Calibri" panose="020F0502020204030204" pitchFamily="34" charset="0"/>
              </a:rPr>
              <a:t>In a phishing attack, a </a:t>
            </a:r>
            <a:r>
              <a:rPr lang="en-US" altLang="en-US" sz="2000" dirty="0">
                <a:solidFill>
                  <a:srgbClr val="FF0000"/>
                </a:solidFill>
                <a:latin typeface="Calibri" panose="020F0502020204030204" pitchFamily="34" charset="0"/>
                <a:cs typeface="Calibri" panose="020F0502020204030204" pitchFamily="34" charset="0"/>
              </a:rPr>
              <a:t>cyber criminal</a:t>
            </a:r>
            <a:r>
              <a:rPr lang="en-US" altLang="en-US" sz="2000" dirty="0">
                <a:latin typeface="Calibri" panose="020F0502020204030204" pitchFamily="34" charset="0"/>
                <a:cs typeface="Calibri" panose="020F0502020204030204" pitchFamily="34" charset="0"/>
              </a:rPr>
              <a:t> sends messages, typically via email, short message service (SMS), or instant messaging services, that </a:t>
            </a:r>
            <a:r>
              <a:rPr lang="en-US" altLang="en-US" sz="2000" dirty="0">
                <a:solidFill>
                  <a:srgbClr val="FF0000"/>
                </a:solidFill>
                <a:latin typeface="Calibri" panose="020F0502020204030204" pitchFamily="34" charset="0"/>
                <a:cs typeface="Calibri" panose="020F0502020204030204" pitchFamily="34" charset="0"/>
              </a:rPr>
              <a:t>appear to be from a trusted sender</a:t>
            </a:r>
            <a:r>
              <a:rPr lang="en-US" altLang="en-US" sz="2000" dirty="0">
                <a:latin typeface="Calibri" panose="020F0502020204030204" pitchFamily="34" charset="0"/>
                <a:cs typeface="Calibri" panose="020F0502020204030204" pitchFamily="34" charset="0"/>
              </a:rPr>
              <a:t>. Messages include </a:t>
            </a:r>
            <a:r>
              <a:rPr lang="en-US" altLang="en-US" sz="2000" dirty="0">
                <a:solidFill>
                  <a:srgbClr val="FF0000"/>
                </a:solidFill>
                <a:latin typeface="Calibri" panose="020F0502020204030204" pitchFamily="34" charset="0"/>
                <a:cs typeface="Calibri" panose="020F0502020204030204" pitchFamily="34" charset="0"/>
              </a:rPr>
              <a:t>malicious links or attachments </a:t>
            </a:r>
            <a:r>
              <a:rPr lang="en-US" altLang="en-US" sz="2000" dirty="0">
                <a:latin typeface="Calibri" panose="020F0502020204030204" pitchFamily="34" charset="0"/>
                <a:cs typeface="Calibri" panose="020F0502020204030204" pitchFamily="34" charset="0"/>
              </a:rPr>
              <a:t>that lead recipients to either download </a:t>
            </a:r>
            <a:r>
              <a:rPr lang="en-US" altLang="en-US" sz="2000" dirty="0">
                <a:solidFill>
                  <a:srgbClr val="FF0000"/>
                </a:solidFill>
                <a:latin typeface="Calibri" panose="020F0502020204030204" pitchFamily="34" charset="0"/>
                <a:cs typeface="Calibri" panose="020F0502020204030204" pitchFamily="34" charset="0"/>
              </a:rPr>
              <a:t>malware</a:t>
            </a:r>
            <a:r>
              <a:rPr lang="en-US" altLang="en-US" sz="2000" dirty="0">
                <a:latin typeface="Calibri" panose="020F0502020204030204" pitchFamily="34" charset="0"/>
                <a:cs typeface="Calibri" panose="020F0502020204030204" pitchFamily="34" charset="0"/>
              </a:rPr>
              <a:t> or visit a </a:t>
            </a:r>
            <a:r>
              <a:rPr lang="en-US" altLang="en-US" sz="2000" dirty="0">
                <a:solidFill>
                  <a:srgbClr val="FF0000"/>
                </a:solidFill>
                <a:latin typeface="Calibri" panose="020F0502020204030204" pitchFamily="34" charset="0"/>
                <a:cs typeface="Calibri" panose="020F0502020204030204" pitchFamily="34" charset="0"/>
              </a:rPr>
              <a:t>spoofed website </a:t>
            </a:r>
            <a:r>
              <a:rPr lang="en-US" altLang="en-US" sz="2000" dirty="0">
                <a:latin typeface="Calibri" panose="020F0502020204030204" pitchFamily="34" charset="0"/>
                <a:cs typeface="Calibri" panose="020F0502020204030204" pitchFamily="34" charset="0"/>
              </a:rPr>
              <a:t>that enables the attacker to steal their login credentials or financial information. </a:t>
            </a:r>
          </a:p>
          <a:p>
            <a:pPr>
              <a:lnSpc>
                <a:spcPct val="100000"/>
              </a:lnSpc>
            </a:pPr>
            <a:r>
              <a:rPr lang="en-US" altLang="en-US" sz="2400" b="1" dirty="0">
                <a:latin typeface="Calibri" panose="020F0502020204030204" pitchFamily="34" charset="0"/>
                <a:cs typeface="Calibri" panose="020F0502020204030204" pitchFamily="34" charset="0"/>
              </a:rPr>
              <a:t>Malware</a:t>
            </a:r>
          </a:p>
          <a:p>
            <a:pPr marL="0" indent="0">
              <a:lnSpc>
                <a:spcPct val="100000"/>
              </a:lnSpc>
              <a:buNone/>
            </a:pPr>
            <a:r>
              <a:rPr lang="en-US" altLang="en-US" sz="2000" dirty="0">
                <a:solidFill>
                  <a:srgbClr val="FF0000"/>
                </a:solidFill>
                <a:latin typeface="Calibri" panose="020F0502020204030204" pitchFamily="34" charset="0"/>
                <a:cs typeface="Calibri" panose="020F0502020204030204" pitchFamily="34" charset="0"/>
              </a:rPr>
              <a:t>Malicious software</a:t>
            </a:r>
            <a:r>
              <a:rPr lang="en-US" altLang="en-US" sz="2000" dirty="0">
                <a:latin typeface="Calibri" panose="020F0502020204030204" pitchFamily="34" charset="0"/>
                <a:cs typeface="Calibri" panose="020F0502020204030204" pitchFamily="34" charset="0"/>
              </a:rPr>
              <a:t> is typically spread through email- and web-based attacks. Attackers use malware to </a:t>
            </a:r>
            <a:r>
              <a:rPr lang="en-US" altLang="en-US" sz="2000" dirty="0">
                <a:solidFill>
                  <a:srgbClr val="FF0000"/>
                </a:solidFill>
                <a:latin typeface="Calibri" panose="020F0502020204030204" pitchFamily="34" charset="0"/>
                <a:cs typeface="Calibri" panose="020F0502020204030204" pitchFamily="34" charset="0"/>
              </a:rPr>
              <a:t>infect computers and corporate networks</a:t>
            </a:r>
            <a:r>
              <a:rPr lang="en-US" altLang="en-US" sz="2000" dirty="0">
                <a:latin typeface="Calibri" panose="020F0502020204030204" pitchFamily="34" charset="0"/>
                <a:cs typeface="Calibri" panose="020F0502020204030204" pitchFamily="34" charset="0"/>
              </a:rPr>
              <a:t> by exploiting vulnerabilities in their software, such as web browsers or web applications. Malware can lead to serious data security events like </a:t>
            </a:r>
            <a:r>
              <a:rPr lang="en-US" altLang="en-US" sz="2000" dirty="0">
                <a:solidFill>
                  <a:srgbClr val="FF0000"/>
                </a:solidFill>
                <a:latin typeface="Calibri" panose="020F0502020204030204" pitchFamily="34" charset="0"/>
                <a:cs typeface="Calibri" panose="020F0502020204030204" pitchFamily="34" charset="0"/>
              </a:rPr>
              <a:t>data theft, extortion, and network damage</a:t>
            </a:r>
            <a:r>
              <a:rPr lang="en-US" altLang="en-US" sz="2000" dirty="0">
                <a:latin typeface="Calibri" panose="020F0502020204030204" pitchFamily="34" charset="0"/>
                <a:cs typeface="Calibri" panose="020F0502020204030204" pitchFamily="34" charset="0"/>
              </a:rPr>
              <a:t>.</a:t>
            </a:r>
          </a:p>
        </p:txBody>
      </p:sp>
      <p:pic>
        <p:nvPicPr>
          <p:cNvPr id="11268" name="Picture 4" descr="Phishing attacks (article) | Cyber attacks | Khan Academy">
            <a:extLst>
              <a:ext uri="{FF2B5EF4-FFF2-40B4-BE49-F238E27FC236}">
                <a16:creationId xmlns:a16="http://schemas.microsoft.com/office/drawing/2014/main" id="{7EE34441-D254-A03A-1192-9C29E17458A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72668" y="64083"/>
            <a:ext cx="3278929" cy="2041945"/>
          </a:xfrm>
          <a:prstGeom prst="rect">
            <a:avLst/>
          </a:prstGeom>
          <a:noFill/>
          <a:extLst>
            <a:ext uri="{909E8E84-426E-40DD-AFC4-6F175D3DCCD1}">
              <a14:hiddenFill xmlns:a14="http://schemas.microsoft.com/office/drawing/2010/main">
                <a:solidFill>
                  <a:srgbClr val="FFFFFF"/>
                </a:solidFill>
              </a14:hiddenFill>
            </a:ext>
          </a:extLst>
        </p:spPr>
      </p:pic>
      <p:pic>
        <p:nvPicPr>
          <p:cNvPr id="11272" name="Picture 8" descr="What is Malware | Malware Detection and Removal | Imperva">
            <a:extLst>
              <a:ext uri="{FF2B5EF4-FFF2-40B4-BE49-F238E27FC236}">
                <a16:creationId xmlns:a16="http://schemas.microsoft.com/office/drawing/2014/main" id="{05BCA857-4494-152D-E381-D28D8B99DD4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88455" y="4675910"/>
            <a:ext cx="2994177" cy="21712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888330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7F531-07E8-BD4D-B69C-89815AD29383}"/>
              </a:ext>
            </a:extLst>
          </p:cNvPr>
          <p:cNvSpPr>
            <a:spLocks noGrp="1"/>
          </p:cNvSpPr>
          <p:nvPr>
            <p:ph type="title"/>
          </p:nvPr>
        </p:nvSpPr>
        <p:spPr>
          <a:xfrm>
            <a:off x="657446" y="-26786"/>
            <a:ext cx="11269718" cy="1325563"/>
          </a:xfrm>
        </p:spPr>
        <p:txBody>
          <a:bodyPr vert="horz" lIns="91440" tIns="45720" rIns="91440" bIns="45720" rtlCol="0" anchor="ctr">
            <a:normAutofit/>
          </a:bodyPr>
          <a:lstStyle/>
          <a:p>
            <a:r>
              <a:rPr lang="en-US" sz="4000" b="1" dirty="0">
                <a:latin typeface="Calibri" panose="020F0502020204030204" pitchFamily="34" charset="0"/>
                <a:cs typeface="Calibri" panose="020F0502020204030204" pitchFamily="34" charset="0"/>
              </a:rPr>
              <a:t>How to achieve data security? An example</a:t>
            </a:r>
          </a:p>
        </p:txBody>
      </p:sp>
      <p:sp>
        <p:nvSpPr>
          <p:cNvPr id="5" name="Slide Number Placeholder 4">
            <a:extLst>
              <a:ext uri="{FF2B5EF4-FFF2-40B4-BE49-F238E27FC236}">
                <a16:creationId xmlns:a16="http://schemas.microsoft.com/office/drawing/2014/main" id="{2946AFE6-54B0-AC40-A6E7-3240B667E6C6}"/>
              </a:ext>
            </a:extLst>
          </p:cNvPr>
          <p:cNvSpPr>
            <a:spLocks noGrp="1"/>
          </p:cNvSpPr>
          <p:nvPr>
            <p:ph type="sldNum" sz="quarter" idx="12"/>
          </p:nvPr>
        </p:nvSpPr>
        <p:spPr/>
        <p:txBody>
          <a:bodyPr/>
          <a:lstStyle/>
          <a:p>
            <a:fld id="{C399462D-D873-47C0-B287-693A0FDAC09B}" type="slidenum">
              <a:rPr lang="zh-CN" altLang="en-US" smtClean="0">
                <a:latin typeface="Calibri" panose="020F0502020204030204" pitchFamily="34" charset="0"/>
                <a:cs typeface="Calibri" panose="020F0502020204030204" pitchFamily="34" charset="0"/>
              </a:rPr>
              <a:t>55</a:t>
            </a:fld>
            <a:endParaRPr lang="zh-CN" altLang="en-US" dirty="0">
              <a:latin typeface="Calibri" panose="020F0502020204030204" pitchFamily="34" charset="0"/>
              <a:cs typeface="Calibri" panose="020F0502020204030204" pitchFamily="34" charset="0"/>
            </a:endParaRPr>
          </a:p>
        </p:txBody>
      </p:sp>
      <p:sp>
        <p:nvSpPr>
          <p:cNvPr id="6" name="Rectangle 5">
            <a:extLst>
              <a:ext uri="{FF2B5EF4-FFF2-40B4-BE49-F238E27FC236}">
                <a16:creationId xmlns:a16="http://schemas.microsoft.com/office/drawing/2014/main" id="{6F27EC9F-092A-F709-E696-A185B12E22F7}"/>
              </a:ext>
            </a:extLst>
          </p:cNvPr>
          <p:cNvSpPr txBox="1">
            <a:spLocks noChangeArrowheads="1"/>
          </p:cNvSpPr>
          <p:nvPr/>
        </p:nvSpPr>
        <p:spPr>
          <a:xfrm>
            <a:off x="657446" y="869005"/>
            <a:ext cx="11371156" cy="46878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altLang="en-US" sz="2400" b="1" dirty="0">
                <a:latin typeface="Calibri" panose="020F0502020204030204" pitchFamily="34" charset="0"/>
                <a:cs typeface="Calibri" panose="020F0502020204030204" pitchFamily="34" charset="0"/>
              </a:rPr>
              <a:t>Data Masking</a:t>
            </a:r>
          </a:p>
          <a:p>
            <a:pPr marL="457200" lvl="1" indent="0">
              <a:lnSpc>
                <a:spcPct val="100000"/>
              </a:lnSpc>
              <a:buNone/>
            </a:pPr>
            <a:r>
              <a:rPr lang="en-US" altLang="en-US" dirty="0">
                <a:latin typeface="Calibri" panose="020F0502020204030204" pitchFamily="34" charset="0"/>
                <a:cs typeface="Calibri" panose="020F0502020204030204" pitchFamily="34" charset="0"/>
              </a:rPr>
              <a:t>Data masking enables an organization to </a:t>
            </a:r>
            <a:r>
              <a:rPr lang="en-US" altLang="en-US" dirty="0">
                <a:solidFill>
                  <a:srgbClr val="FF0000"/>
                </a:solidFill>
                <a:latin typeface="Calibri" panose="020F0502020204030204" pitchFamily="34" charset="0"/>
                <a:cs typeface="Calibri" panose="020F0502020204030204" pitchFamily="34" charset="0"/>
              </a:rPr>
              <a:t>hide data by obscuring and replacing specific letters or numbers</a:t>
            </a:r>
            <a:r>
              <a:rPr lang="en-US" altLang="en-US" dirty="0">
                <a:latin typeface="Calibri" panose="020F0502020204030204" pitchFamily="34" charset="0"/>
                <a:cs typeface="Calibri" panose="020F0502020204030204" pitchFamily="34" charset="0"/>
              </a:rPr>
              <a:t>. This process is a form of encryption that renders the data useless should a hacker intercept it. The original message can only be uncovered by someone who has the code to decrypt or replace the masked characters.</a:t>
            </a:r>
          </a:p>
        </p:txBody>
      </p:sp>
      <p:pic>
        <p:nvPicPr>
          <p:cNvPr id="15362" name="Picture 2" descr="Top 8 Data Masking Techniques: Best Practices &amp; Use Cases">
            <a:extLst>
              <a:ext uri="{FF2B5EF4-FFF2-40B4-BE49-F238E27FC236}">
                <a16:creationId xmlns:a16="http://schemas.microsoft.com/office/drawing/2014/main" id="{58DFBDBF-CDB2-7238-6858-DDC24B9B2F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0960" y="3212949"/>
            <a:ext cx="6447099" cy="3230265"/>
          </a:xfrm>
          <a:prstGeom prst="rect">
            <a:avLst/>
          </a:prstGeom>
          <a:noFill/>
          <a:extLst>
            <a:ext uri="{909E8E84-426E-40DD-AFC4-6F175D3DCCD1}">
              <a14:hiddenFill xmlns:a14="http://schemas.microsoft.com/office/drawing/2010/main">
                <a:solidFill>
                  <a:srgbClr val="FFFFFF"/>
                </a:solidFill>
              </a14:hiddenFill>
            </a:ext>
          </a:extLst>
        </p:spPr>
      </p:pic>
      <p:pic>
        <p:nvPicPr>
          <p:cNvPr id="15364" name="Picture 4" descr="Dynamic Data Masking - SQL Server | Microsoft Learn">
            <a:extLst>
              <a:ext uri="{FF2B5EF4-FFF2-40B4-BE49-F238E27FC236}">
                <a16:creationId xmlns:a16="http://schemas.microsoft.com/office/drawing/2014/main" id="{0E240436-BE62-EB2A-32B0-EF96D333D2E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42445" y="4051138"/>
            <a:ext cx="4484719" cy="19489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275741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323720C4-DB42-F5E7-B844-77C136A9BC98}"/>
              </a:ext>
            </a:extLst>
          </p:cNvPr>
          <p:cNvPicPr>
            <a:picLocks noChangeAspect="1"/>
          </p:cNvPicPr>
          <p:nvPr/>
        </p:nvPicPr>
        <p:blipFill>
          <a:blip r:embed="rId3"/>
          <a:stretch>
            <a:fillRect/>
          </a:stretch>
        </p:blipFill>
        <p:spPr>
          <a:xfrm>
            <a:off x="6782765" y="2536944"/>
            <a:ext cx="3170760" cy="2060838"/>
          </a:xfrm>
          <a:prstGeom prst="rect">
            <a:avLst/>
          </a:prstGeom>
        </p:spPr>
      </p:pic>
      <p:sp>
        <p:nvSpPr>
          <p:cNvPr id="2" name="Title 1">
            <a:extLst>
              <a:ext uri="{FF2B5EF4-FFF2-40B4-BE49-F238E27FC236}">
                <a16:creationId xmlns:a16="http://schemas.microsoft.com/office/drawing/2014/main" id="{8A17F531-07E8-BD4D-B69C-89815AD29383}"/>
              </a:ext>
            </a:extLst>
          </p:cNvPr>
          <p:cNvSpPr>
            <a:spLocks noGrp="1"/>
          </p:cNvSpPr>
          <p:nvPr>
            <p:ph type="title"/>
          </p:nvPr>
        </p:nvSpPr>
        <p:spPr>
          <a:xfrm>
            <a:off x="657446" y="-26786"/>
            <a:ext cx="11269718" cy="1325563"/>
          </a:xfrm>
        </p:spPr>
        <p:txBody>
          <a:bodyPr vert="horz" lIns="91440" tIns="45720" rIns="91440" bIns="45720" rtlCol="0" anchor="ctr">
            <a:normAutofit/>
          </a:bodyPr>
          <a:lstStyle/>
          <a:p>
            <a:r>
              <a:rPr lang="en-US" sz="4000" b="1" dirty="0">
                <a:latin typeface="Calibri" panose="020F0502020204030204" pitchFamily="34" charset="0"/>
                <a:cs typeface="Calibri" panose="020F0502020204030204" pitchFamily="34" charset="0"/>
              </a:rPr>
              <a:t>Data privacy</a:t>
            </a:r>
          </a:p>
        </p:txBody>
      </p:sp>
      <p:sp>
        <p:nvSpPr>
          <p:cNvPr id="5" name="Slide Number Placeholder 4">
            <a:extLst>
              <a:ext uri="{FF2B5EF4-FFF2-40B4-BE49-F238E27FC236}">
                <a16:creationId xmlns:a16="http://schemas.microsoft.com/office/drawing/2014/main" id="{2946AFE6-54B0-AC40-A6E7-3240B667E6C6}"/>
              </a:ext>
            </a:extLst>
          </p:cNvPr>
          <p:cNvSpPr>
            <a:spLocks noGrp="1"/>
          </p:cNvSpPr>
          <p:nvPr>
            <p:ph type="sldNum" sz="quarter" idx="12"/>
          </p:nvPr>
        </p:nvSpPr>
        <p:spPr/>
        <p:txBody>
          <a:bodyPr/>
          <a:lstStyle/>
          <a:p>
            <a:fld id="{C399462D-D873-47C0-B287-693A0FDAC09B}" type="slidenum">
              <a:rPr lang="zh-CN" altLang="en-US" smtClean="0">
                <a:latin typeface="Calibri" panose="020F0502020204030204" pitchFamily="34" charset="0"/>
                <a:cs typeface="Calibri" panose="020F0502020204030204" pitchFamily="34" charset="0"/>
              </a:rPr>
              <a:t>56</a:t>
            </a:fld>
            <a:endParaRPr lang="zh-CN" altLang="en-US" dirty="0">
              <a:latin typeface="Calibri" panose="020F0502020204030204" pitchFamily="34" charset="0"/>
              <a:cs typeface="Calibri" panose="020F0502020204030204" pitchFamily="34" charset="0"/>
            </a:endParaRPr>
          </a:p>
        </p:txBody>
      </p:sp>
      <p:sp>
        <p:nvSpPr>
          <p:cNvPr id="6" name="Rectangle 5">
            <a:extLst>
              <a:ext uri="{FF2B5EF4-FFF2-40B4-BE49-F238E27FC236}">
                <a16:creationId xmlns:a16="http://schemas.microsoft.com/office/drawing/2014/main" id="{6F27EC9F-092A-F709-E696-A185B12E22F7}"/>
              </a:ext>
            </a:extLst>
          </p:cNvPr>
          <p:cNvSpPr txBox="1">
            <a:spLocks noChangeArrowheads="1"/>
          </p:cNvSpPr>
          <p:nvPr/>
        </p:nvSpPr>
        <p:spPr>
          <a:xfrm>
            <a:off x="657446" y="997710"/>
            <a:ext cx="11371156" cy="46878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altLang="en-US" sz="2400" dirty="0">
                <a:latin typeface="Calibri" panose="020F0502020204030204" pitchFamily="34" charset="0"/>
                <a:cs typeface="Calibri" panose="020F0502020204030204" pitchFamily="34" charset="0"/>
              </a:rPr>
              <a:t>Data privacy generally means the </a:t>
            </a:r>
            <a:r>
              <a:rPr lang="en-US" altLang="en-US" sz="2400" dirty="0">
                <a:solidFill>
                  <a:srgbClr val="FF0000"/>
                </a:solidFill>
                <a:latin typeface="Calibri" panose="020F0502020204030204" pitchFamily="34" charset="0"/>
                <a:cs typeface="Calibri" panose="020F0502020204030204" pitchFamily="34" charset="0"/>
              </a:rPr>
              <a:t>ability</a:t>
            </a:r>
            <a:r>
              <a:rPr lang="en-US" altLang="en-US" sz="2400" dirty="0">
                <a:latin typeface="Calibri" panose="020F0502020204030204" pitchFamily="34" charset="0"/>
                <a:cs typeface="Calibri" panose="020F0502020204030204" pitchFamily="34" charset="0"/>
              </a:rPr>
              <a:t> of a person </a:t>
            </a:r>
            <a:r>
              <a:rPr lang="en-US" altLang="en-US" sz="2400" dirty="0">
                <a:solidFill>
                  <a:srgbClr val="FF0000"/>
                </a:solidFill>
                <a:latin typeface="Calibri" panose="020F0502020204030204" pitchFamily="34" charset="0"/>
                <a:cs typeface="Calibri" panose="020F0502020204030204" pitchFamily="34" charset="0"/>
              </a:rPr>
              <a:t>to determine</a:t>
            </a:r>
            <a:r>
              <a:rPr lang="en-US" altLang="en-US" sz="2400" dirty="0">
                <a:latin typeface="Calibri" panose="020F0502020204030204" pitchFamily="34" charset="0"/>
                <a:cs typeface="Calibri" panose="020F0502020204030204" pitchFamily="34" charset="0"/>
              </a:rPr>
              <a:t> for themselves </a:t>
            </a:r>
            <a:r>
              <a:rPr lang="en-US" altLang="en-US" sz="2400" dirty="0">
                <a:solidFill>
                  <a:srgbClr val="FF0000"/>
                </a:solidFill>
                <a:latin typeface="Calibri" panose="020F0502020204030204" pitchFamily="34" charset="0"/>
                <a:cs typeface="Calibri" panose="020F0502020204030204" pitchFamily="34" charset="0"/>
              </a:rPr>
              <a:t>when, how, and to what extent personal information </a:t>
            </a:r>
            <a:r>
              <a:rPr lang="en-US" altLang="en-US" sz="2400" dirty="0">
                <a:latin typeface="Calibri" panose="020F0502020204030204" pitchFamily="34" charset="0"/>
                <a:cs typeface="Calibri" panose="020F0502020204030204" pitchFamily="34" charset="0"/>
              </a:rPr>
              <a:t>about them </a:t>
            </a:r>
            <a:r>
              <a:rPr lang="en-US" altLang="en-US" sz="2400" dirty="0">
                <a:solidFill>
                  <a:srgbClr val="FF0000"/>
                </a:solidFill>
                <a:latin typeface="Calibri" panose="020F0502020204030204" pitchFamily="34" charset="0"/>
                <a:cs typeface="Calibri" panose="020F0502020204030204" pitchFamily="34" charset="0"/>
              </a:rPr>
              <a:t>is shared with or communicated to others, or being used</a:t>
            </a:r>
            <a:r>
              <a:rPr lang="en-US" altLang="en-US" sz="2400" dirty="0">
                <a:latin typeface="Calibri" panose="020F0502020204030204" pitchFamily="34" charset="0"/>
                <a:cs typeface="Calibri" panose="020F0502020204030204" pitchFamily="34" charset="0"/>
              </a:rPr>
              <a:t>. </a:t>
            </a:r>
          </a:p>
          <a:p>
            <a:pPr marL="0" indent="0">
              <a:lnSpc>
                <a:spcPct val="100000"/>
              </a:lnSpc>
              <a:buNone/>
            </a:pPr>
            <a:r>
              <a:rPr lang="en-US" altLang="en-US" sz="2400" dirty="0">
                <a:latin typeface="Calibri" panose="020F0502020204030204" pitchFamily="34" charset="0"/>
                <a:cs typeface="Calibri" panose="020F0502020204030204" pitchFamily="34" charset="0"/>
              </a:rPr>
              <a:t>This personal information can be one's name, location, contact information, or online or real-world behavior. </a:t>
            </a:r>
          </a:p>
          <a:p>
            <a:pPr marL="0" indent="0">
              <a:lnSpc>
                <a:spcPct val="100000"/>
              </a:lnSpc>
              <a:buNone/>
            </a:pPr>
            <a:endParaRPr lang="en-US" altLang="en-US" sz="2200" dirty="0">
              <a:latin typeface="Calibri" panose="020F0502020204030204" pitchFamily="34" charset="0"/>
              <a:cs typeface="Calibri" panose="020F0502020204030204" pitchFamily="34" charset="0"/>
            </a:endParaRPr>
          </a:p>
        </p:txBody>
      </p:sp>
      <p:pic>
        <p:nvPicPr>
          <p:cNvPr id="17410" name="Picture 2" descr="What is Data Privacy? Definition &amp; FAQs | EMOTIV">
            <a:extLst>
              <a:ext uri="{FF2B5EF4-FFF2-40B4-BE49-F238E27FC236}">
                <a16:creationId xmlns:a16="http://schemas.microsoft.com/office/drawing/2014/main" id="{AA098BD5-4105-521D-3634-B131DB8DA08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3254595"/>
            <a:ext cx="4379089" cy="328431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Data Privacy vs. Data Security [definitions and comparisons] – Data Privacy  Manager">
            <a:extLst>
              <a:ext uri="{FF2B5EF4-FFF2-40B4-BE49-F238E27FC236}">
                <a16:creationId xmlns:a16="http://schemas.microsoft.com/office/drawing/2014/main" id="{8B090F18-0AD3-B2AD-CB2B-3F5A84041C7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52525" y="3937501"/>
            <a:ext cx="6276077" cy="32843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351267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7F531-07E8-BD4D-B69C-89815AD29383}"/>
              </a:ext>
            </a:extLst>
          </p:cNvPr>
          <p:cNvSpPr>
            <a:spLocks noGrp="1"/>
          </p:cNvSpPr>
          <p:nvPr>
            <p:ph type="title"/>
          </p:nvPr>
        </p:nvSpPr>
        <p:spPr>
          <a:xfrm>
            <a:off x="191689" y="-26786"/>
            <a:ext cx="11735475" cy="1325563"/>
          </a:xfrm>
        </p:spPr>
        <p:txBody>
          <a:bodyPr vert="horz" lIns="91440" tIns="45720" rIns="91440" bIns="45720" rtlCol="0" anchor="ctr">
            <a:normAutofit/>
          </a:bodyPr>
          <a:lstStyle/>
          <a:p>
            <a:r>
              <a:rPr lang="en-US" sz="4000" b="1" dirty="0">
                <a:latin typeface="Calibri" panose="020F0502020204030204" pitchFamily="34" charset="0"/>
                <a:cs typeface="Calibri" panose="020F0502020204030204" pitchFamily="34" charset="0"/>
              </a:rPr>
              <a:t>Privacy preserving method example: data perturbation </a:t>
            </a:r>
          </a:p>
        </p:txBody>
      </p:sp>
      <p:sp>
        <p:nvSpPr>
          <p:cNvPr id="5" name="Slide Number Placeholder 4">
            <a:extLst>
              <a:ext uri="{FF2B5EF4-FFF2-40B4-BE49-F238E27FC236}">
                <a16:creationId xmlns:a16="http://schemas.microsoft.com/office/drawing/2014/main" id="{2946AFE6-54B0-AC40-A6E7-3240B667E6C6}"/>
              </a:ext>
            </a:extLst>
          </p:cNvPr>
          <p:cNvSpPr>
            <a:spLocks noGrp="1"/>
          </p:cNvSpPr>
          <p:nvPr>
            <p:ph type="sldNum" sz="quarter" idx="12"/>
          </p:nvPr>
        </p:nvSpPr>
        <p:spPr/>
        <p:txBody>
          <a:bodyPr/>
          <a:lstStyle/>
          <a:p>
            <a:fld id="{C399462D-D873-47C0-B287-693A0FDAC09B}" type="slidenum">
              <a:rPr lang="zh-CN" altLang="en-US" smtClean="0">
                <a:latin typeface="Calibri" panose="020F0502020204030204" pitchFamily="34" charset="0"/>
                <a:cs typeface="Calibri" panose="020F0502020204030204" pitchFamily="34" charset="0"/>
              </a:rPr>
              <a:t>57</a:t>
            </a:fld>
            <a:endParaRPr lang="zh-CN" altLang="en-US" dirty="0">
              <a:latin typeface="Calibri" panose="020F0502020204030204" pitchFamily="34" charset="0"/>
              <a:cs typeface="Calibri" panose="020F0502020204030204" pitchFamily="34" charset="0"/>
            </a:endParaRPr>
          </a:p>
        </p:txBody>
      </p:sp>
      <p:sp>
        <p:nvSpPr>
          <p:cNvPr id="6" name="Rectangle 5">
            <a:extLst>
              <a:ext uri="{FF2B5EF4-FFF2-40B4-BE49-F238E27FC236}">
                <a16:creationId xmlns:a16="http://schemas.microsoft.com/office/drawing/2014/main" id="{6F27EC9F-092A-F709-E696-A185B12E22F7}"/>
              </a:ext>
            </a:extLst>
          </p:cNvPr>
          <p:cNvSpPr txBox="1">
            <a:spLocks noChangeArrowheads="1"/>
          </p:cNvSpPr>
          <p:nvPr/>
        </p:nvSpPr>
        <p:spPr>
          <a:xfrm>
            <a:off x="657446" y="943654"/>
            <a:ext cx="11371156" cy="46878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80000"/>
              </a:lnSpc>
            </a:pPr>
            <a:r>
              <a:rPr lang="en-US" altLang="en-US" sz="2800" dirty="0">
                <a:latin typeface="Calibri" panose="020F0502020204030204" pitchFamily="34" charset="0"/>
                <a:cs typeface="Calibri" panose="020F0502020204030204" pitchFamily="34" charset="0"/>
              </a:rPr>
              <a:t>Perturb data with value distortion</a:t>
            </a:r>
          </a:p>
          <a:p>
            <a:pPr lvl="1">
              <a:lnSpc>
                <a:spcPct val="80000"/>
              </a:lnSpc>
            </a:pPr>
            <a:r>
              <a:rPr lang="en-US" altLang="en-US" sz="2400" dirty="0">
                <a:latin typeface="Calibri" panose="020F0502020204030204" pitchFamily="34" charset="0"/>
                <a:cs typeface="Calibri" panose="020F0502020204030204" pitchFamily="34" charset="0"/>
              </a:rPr>
              <a:t>User provides  </a:t>
            </a:r>
            <a:r>
              <a:rPr lang="en-US" altLang="en-US" sz="2400" i="1" dirty="0" err="1">
                <a:latin typeface="Calibri" panose="020F0502020204030204" pitchFamily="34" charset="0"/>
                <a:cs typeface="Calibri" panose="020F0502020204030204" pitchFamily="34" charset="0"/>
              </a:rPr>
              <a:t>x</a:t>
            </a:r>
            <a:r>
              <a:rPr lang="en-US" altLang="en-US" sz="2400" i="1" baseline="-25000" dirty="0" err="1">
                <a:latin typeface="Calibri" panose="020F0502020204030204" pitchFamily="34" charset="0"/>
                <a:cs typeface="Calibri" panose="020F0502020204030204" pitchFamily="34" charset="0"/>
              </a:rPr>
              <a:t>i</a:t>
            </a:r>
            <a:r>
              <a:rPr lang="en-US" altLang="en-US" sz="2400" i="1" dirty="0" err="1">
                <a:latin typeface="Calibri" panose="020F0502020204030204" pitchFamily="34" charset="0"/>
                <a:cs typeface="Calibri" panose="020F0502020204030204" pitchFamily="34" charset="0"/>
              </a:rPr>
              <a:t>+r</a:t>
            </a:r>
            <a:r>
              <a:rPr lang="en-US" altLang="en-US" sz="2400" dirty="0">
                <a:latin typeface="Calibri" panose="020F0502020204030204" pitchFamily="34" charset="0"/>
                <a:cs typeface="Calibri" panose="020F0502020204030204" pitchFamily="34" charset="0"/>
              </a:rPr>
              <a:t> instead of </a:t>
            </a:r>
            <a:r>
              <a:rPr lang="en-US" altLang="en-US" sz="2400" i="1" dirty="0">
                <a:latin typeface="Calibri" panose="020F0502020204030204" pitchFamily="34" charset="0"/>
                <a:cs typeface="Calibri" panose="020F0502020204030204" pitchFamily="34" charset="0"/>
              </a:rPr>
              <a:t>x</a:t>
            </a:r>
            <a:r>
              <a:rPr lang="en-US" altLang="en-US" sz="2400" i="1" baseline="-25000" dirty="0">
                <a:latin typeface="Calibri" panose="020F0502020204030204" pitchFamily="34" charset="0"/>
                <a:cs typeface="Calibri" panose="020F0502020204030204" pitchFamily="34" charset="0"/>
              </a:rPr>
              <a:t>i</a:t>
            </a:r>
            <a:r>
              <a:rPr lang="en-US" altLang="en-US" sz="2400" dirty="0">
                <a:latin typeface="Calibri" panose="020F0502020204030204" pitchFamily="34" charset="0"/>
                <a:cs typeface="Calibri" panose="020F0502020204030204" pitchFamily="34" charset="0"/>
              </a:rPr>
              <a:t> </a:t>
            </a:r>
          </a:p>
          <a:p>
            <a:pPr lvl="1">
              <a:lnSpc>
                <a:spcPct val="80000"/>
              </a:lnSpc>
            </a:pPr>
            <a:r>
              <a:rPr lang="en-US" altLang="en-US" sz="2400" i="1" dirty="0">
                <a:latin typeface="Calibri" panose="020F0502020204030204" pitchFamily="34" charset="0"/>
                <a:cs typeface="Calibri" panose="020F0502020204030204" pitchFamily="34" charset="0"/>
              </a:rPr>
              <a:t>r</a:t>
            </a:r>
            <a:r>
              <a:rPr lang="en-US" altLang="en-US" sz="2400" dirty="0">
                <a:latin typeface="Calibri" panose="020F0502020204030204" pitchFamily="34" charset="0"/>
                <a:cs typeface="Calibri" panose="020F0502020204030204" pitchFamily="34" charset="0"/>
              </a:rPr>
              <a:t> is a random value</a:t>
            </a:r>
          </a:p>
          <a:p>
            <a:pPr lvl="2">
              <a:lnSpc>
                <a:spcPct val="80000"/>
              </a:lnSpc>
            </a:pPr>
            <a:r>
              <a:rPr lang="en-US" altLang="en-US" sz="2000" dirty="0">
                <a:latin typeface="Calibri" panose="020F0502020204030204" pitchFamily="34" charset="0"/>
                <a:cs typeface="Calibri" panose="020F0502020204030204" pitchFamily="34" charset="0"/>
              </a:rPr>
              <a:t>Uniform, uniform distribution between [-</a:t>
            </a:r>
            <a:r>
              <a:rPr lang="en-US" altLang="en-US" sz="2000" dirty="0">
                <a:latin typeface="Calibri" panose="020F0502020204030204" pitchFamily="34" charset="0"/>
                <a:cs typeface="Calibri" panose="020F0502020204030204" pitchFamily="34" charset="0"/>
                <a:sym typeface="Symbol" pitchFamily="2" charset="2"/>
              </a:rPr>
              <a:t>, </a:t>
            </a:r>
            <a:r>
              <a:rPr lang="en-US" altLang="en-US" sz="2000" dirty="0">
                <a:latin typeface="Calibri" panose="020F0502020204030204" pitchFamily="34" charset="0"/>
                <a:cs typeface="Calibri" panose="020F0502020204030204" pitchFamily="34" charset="0"/>
              </a:rPr>
              <a:t>]</a:t>
            </a:r>
          </a:p>
          <a:p>
            <a:pPr lvl="2">
              <a:lnSpc>
                <a:spcPct val="80000"/>
              </a:lnSpc>
            </a:pPr>
            <a:r>
              <a:rPr lang="en-US" altLang="en-US" sz="2000" dirty="0">
                <a:latin typeface="Calibri" panose="020F0502020204030204" pitchFamily="34" charset="0"/>
                <a:cs typeface="Calibri" panose="020F0502020204030204" pitchFamily="34" charset="0"/>
              </a:rPr>
              <a:t>Gaussian, normal distribution with </a:t>
            </a:r>
            <a:r>
              <a:rPr lang="en-US" altLang="en-US" sz="2000" dirty="0">
                <a:latin typeface="Calibri" panose="020F0502020204030204" pitchFamily="34" charset="0"/>
                <a:cs typeface="Calibri" panose="020F0502020204030204" pitchFamily="34" charset="0"/>
                <a:sym typeface="Symbol" pitchFamily="2" charset="2"/>
              </a:rPr>
              <a:t> = 0, </a:t>
            </a:r>
            <a:endParaRPr lang="en-US" altLang="en-US" sz="2000" dirty="0">
              <a:latin typeface="Calibri" panose="020F0502020204030204" pitchFamily="34" charset="0"/>
              <a:cs typeface="Calibri" panose="020F0502020204030204" pitchFamily="34" charset="0"/>
            </a:endParaRPr>
          </a:p>
        </p:txBody>
      </p:sp>
      <p:grpSp>
        <p:nvGrpSpPr>
          <p:cNvPr id="3" name="Group 2">
            <a:extLst>
              <a:ext uri="{FF2B5EF4-FFF2-40B4-BE49-F238E27FC236}">
                <a16:creationId xmlns:a16="http://schemas.microsoft.com/office/drawing/2014/main" id="{E97BE865-524B-9C25-26A7-297206CC1DFF}"/>
              </a:ext>
            </a:extLst>
          </p:cNvPr>
          <p:cNvGrpSpPr/>
          <p:nvPr/>
        </p:nvGrpSpPr>
        <p:grpSpPr>
          <a:xfrm>
            <a:off x="1579944" y="2710847"/>
            <a:ext cx="7147367" cy="4010628"/>
            <a:chOff x="228600" y="1676400"/>
            <a:chExt cx="7620000" cy="4343400"/>
          </a:xfrm>
        </p:grpSpPr>
        <p:grpSp>
          <p:nvGrpSpPr>
            <p:cNvPr id="4" name="Group 3">
              <a:extLst>
                <a:ext uri="{FF2B5EF4-FFF2-40B4-BE49-F238E27FC236}">
                  <a16:creationId xmlns:a16="http://schemas.microsoft.com/office/drawing/2014/main" id="{73AE8E59-CDCF-C05B-FE69-BE3283AA6B77}"/>
                </a:ext>
              </a:extLst>
            </p:cNvPr>
            <p:cNvGrpSpPr>
              <a:grpSpLocks/>
            </p:cNvGrpSpPr>
            <p:nvPr/>
          </p:nvGrpSpPr>
          <p:grpSpPr bwMode="auto">
            <a:xfrm>
              <a:off x="6248400" y="4267200"/>
              <a:ext cx="990600" cy="590550"/>
              <a:chOff x="3808" y="2844"/>
              <a:chExt cx="575" cy="372"/>
            </a:xfrm>
          </p:grpSpPr>
          <p:sp>
            <p:nvSpPr>
              <p:cNvPr id="58" name="Rectangle 4">
                <a:extLst>
                  <a:ext uri="{FF2B5EF4-FFF2-40B4-BE49-F238E27FC236}">
                    <a16:creationId xmlns:a16="http://schemas.microsoft.com/office/drawing/2014/main" id="{21A94E0B-7F02-3A5D-F761-861D8EB79185}"/>
                  </a:ext>
                </a:extLst>
              </p:cNvPr>
              <p:cNvSpPr>
                <a:spLocks noChangeArrowheads="1"/>
              </p:cNvSpPr>
              <p:nvPr/>
            </p:nvSpPr>
            <p:spPr bwMode="auto">
              <a:xfrm>
                <a:off x="3817" y="2844"/>
                <a:ext cx="566" cy="372"/>
              </a:xfrm>
              <a:prstGeom prst="rect">
                <a:avLst/>
              </a:prstGeom>
              <a:solidFill>
                <a:srgbClr val="400097"/>
              </a:solidFill>
              <a:ln w="0">
                <a:solidFill>
                  <a:srgbClr val="400097"/>
                </a:solidFill>
                <a:miter lim="800000"/>
                <a:headEnd/>
                <a:tailEnd/>
              </a:ln>
            </p:spPr>
            <p:txBody>
              <a:bodyPr/>
              <a:lstStyle/>
              <a:p>
                <a:endParaRPr lang="en-US">
                  <a:latin typeface="Calibri" panose="020F0502020204030204" pitchFamily="34" charset="0"/>
                  <a:cs typeface="Calibri" panose="020F0502020204030204" pitchFamily="34" charset="0"/>
                </a:endParaRPr>
              </a:p>
            </p:txBody>
          </p:sp>
          <p:sp>
            <p:nvSpPr>
              <p:cNvPr id="59" name="Line 5">
                <a:extLst>
                  <a:ext uri="{FF2B5EF4-FFF2-40B4-BE49-F238E27FC236}">
                    <a16:creationId xmlns:a16="http://schemas.microsoft.com/office/drawing/2014/main" id="{3D3B4702-C6DC-B439-FE39-EA6F5D9FE4C9}"/>
                  </a:ext>
                </a:extLst>
              </p:cNvPr>
              <p:cNvSpPr>
                <a:spLocks noChangeShapeType="1"/>
              </p:cNvSpPr>
              <p:nvPr/>
            </p:nvSpPr>
            <p:spPr bwMode="auto">
              <a:xfrm>
                <a:off x="3817" y="3198"/>
                <a:ext cx="557" cy="1"/>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a:lstStyle/>
              <a:p>
                <a:endParaRPr lang="en-US">
                  <a:latin typeface="Calibri" panose="020F0502020204030204" pitchFamily="34" charset="0"/>
                  <a:cs typeface="Calibri" panose="020F0502020204030204" pitchFamily="34" charset="0"/>
                </a:endParaRPr>
              </a:p>
            </p:txBody>
          </p:sp>
          <p:sp>
            <p:nvSpPr>
              <p:cNvPr id="60" name="Rectangle 6">
                <a:extLst>
                  <a:ext uri="{FF2B5EF4-FFF2-40B4-BE49-F238E27FC236}">
                    <a16:creationId xmlns:a16="http://schemas.microsoft.com/office/drawing/2014/main" id="{271A3B40-B6E0-1422-396E-B750A297C03F}"/>
                  </a:ext>
                </a:extLst>
              </p:cNvPr>
              <p:cNvSpPr>
                <a:spLocks noChangeArrowheads="1"/>
              </p:cNvSpPr>
              <p:nvPr/>
            </p:nvSpPr>
            <p:spPr bwMode="auto">
              <a:xfrm>
                <a:off x="3820" y="2847"/>
                <a:ext cx="560" cy="357"/>
              </a:xfrm>
              <a:prstGeom prst="rect">
                <a:avLst/>
              </a:prstGeom>
              <a:noFill/>
              <a:ln w="9525">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latin typeface="Calibri" panose="020F0502020204030204" pitchFamily="34" charset="0"/>
                  <a:cs typeface="Calibri" panose="020F0502020204030204" pitchFamily="34" charset="0"/>
                </a:endParaRPr>
              </a:p>
            </p:txBody>
          </p:sp>
          <p:sp>
            <p:nvSpPr>
              <p:cNvPr id="61" name="Freeform 7">
                <a:extLst>
                  <a:ext uri="{FF2B5EF4-FFF2-40B4-BE49-F238E27FC236}">
                    <a16:creationId xmlns:a16="http://schemas.microsoft.com/office/drawing/2014/main" id="{2B32F3E3-C2C5-2BF8-46AB-7ABEFA2798C4}"/>
                  </a:ext>
                </a:extLst>
              </p:cNvPr>
              <p:cNvSpPr>
                <a:spLocks/>
              </p:cNvSpPr>
              <p:nvPr/>
            </p:nvSpPr>
            <p:spPr bwMode="auto">
              <a:xfrm>
                <a:off x="3826" y="3198"/>
                <a:ext cx="26" cy="1"/>
              </a:xfrm>
              <a:custGeom>
                <a:avLst/>
                <a:gdLst>
                  <a:gd name="T0" fmla="*/ 0 w 80"/>
                  <a:gd name="T1" fmla="*/ 26 w 80"/>
                  <a:gd name="T2" fmla="*/ 80 w 80"/>
                </a:gdLst>
                <a:ahLst/>
                <a:cxnLst>
                  <a:cxn ang="0">
                    <a:pos x="T0" y="0"/>
                  </a:cxn>
                  <a:cxn ang="0">
                    <a:pos x="T1" y="0"/>
                  </a:cxn>
                  <a:cxn ang="0">
                    <a:pos x="T2" y="0"/>
                  </a:cxn>
                </a:cxnLst>
                <a:rect l="0" t="0" r="r" b="b"/>
                <a:pathLst>
                  <a:path w="80">
                    <a:moveTo>
                      <a:pt x="0" y="0"/>
                    </a:moveTo>
                    <a:lnTo>
                      <a:pt x="26" y="0"/>
                    </a:lnTo>
                    <a:lnTo>
                      <a:pt x="80" y="0"/>
                    </a:lnTo>
                  </a:path>
                </a:pathLst>
              </a:custGeom>
              <a:noFill/>
              <a:ln w="28575">
                <a:solidFill>
                  <a:srgbClr val="00EFE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latin typeface="Calibri" panose="020F0502020204030204" pitchFamily="34" charset="0"/>
                  <a:cs typeface="Calibri" panose="020F0502020204030204" pitchFamily="34" charset="0"/>
                </a:endParaRPr>
              </a:p>
            </p:txBody>
          </p:sp>
          <p:sp>
            <p:nvSpPr>
              <p:cNvPr id="62" name="Freeform 8">
                <a:extLst>
                  <a:ext uri="{FF2B5EF4-FFF2-40B4-BE49-F238E27FC236}">
                    <a16:creationId xmlns:a16="http://schemas.microsoft.com/office/drawing/2014/main" id="{4CDC2688-CDB0-3C41-AE82-AD4ADED4548E}"/>
                  </a:ext>
                </a:extLst>
              </p:cNvPr>
              <p:cNvSpPr>
                <a:spLocks/>
              </p:cNvSpPr>
              <p:nvPr/>
            </p:nvSpPr>
            <p:spPr bwMode="auto">
              <a:xfrm>
                <a:off x="3897" y="2862"/>
                <a:ext cx="424" cy="336"/>
              </a:xfrm>
              <a:custGeom>
                <a:avLst/>
                <a:gdLst>
                  <a:gd name="T0" fmla="*/ 0 w 1272"/>
                  <a:gd name="T1" fmla="*/ 1007 h 1007"/>
                  <a:gd name="T2" fmla="*/ 25 w 1272"/>
                  <a:gd name="T3" fmla="*/ 1007 h 1007"/>
                  <a:gd name="T4" fmla="*/ 79 w 1272"/>
                  <a:gd name="T5" fmla="*/ 1007 h 1007"/>
                  <a:gd name="T6" fmla="*/ 132 w 1272"/>
                  <a:gd name="T7" fmla="*/ 1007 h 1007"/>
                  <a:gd name="T8" fmla="*/ 158 w 1272"/>
                  <a:gd name="T9" fmla="*/ 636 h 1007"/>
                  <a:gd name="T10" fmla="*/ 211 w 1272"/>
                  <a:gd name="T11" fmla="*/ 265 h 1007"/>
                  <a:gd name="T12" fmla="*/ 265 w 1272"/>
                  <a:gd name="T13" fmla="*/ 25 h 1007"/>
                  <a:gd name="T14" fmla="*/ 290 w 1272"/>
                  <a:gd name="T15" fmla="*/ 52 h 1007"/>
                  <a:gd name="T16" fmla="*/ 344 w 1272"/>
                  <a:gd name="T17" fmla="*/ 265 h 1007"/>
                  <a:gd name="T18" fmla="*/ 397 w 1272"/>
                  <a:gd name="T19" fmla="*/ 371 h 1007"/>
                  <a:gd name="T20" fmla="*/ 423 w 1272"/>
                  <a:gd name="T21" fmla="*/ 477 h 1007"/>
                  <a:gd name="T22" fmla="*/ 476 w 1272"/>
                  <a:gd name="T23" fmla="*/ 530 h 1007"/>
                  <a:gd name="T24" fmla="*/ 530 w 1272"/>
                  <a:gd name="T25" fmla="*/ 636 h 1007"/>
                  <a:gd name="T26" fmla="*/ 557 w 1272"/>
                  <a:gd name="T27" fmla="*/ 742 h 1007"/>
                  <a:gd name="T28" fmla="*/ 609 w 1272"/>
                  <a:gd name="T29" fmla="*/ 822 h 1007"/>
                  <a:gd name="T30" fmla="*/ 636 w 1272"/>
                  <a:gd name="T31" fmla="*/ 848 h 1007"/>
                  <a:gd name="T32" fmla="*/ 690 w 1272"/>
                  <a:gd name="T33" fmla="*/ 848 h 1007"/>
                  <a:gd name="T34" fmla="*/ 742 w 1272"/>
                  <a:gd name="T35" fmla="*/ 796 h 1007"/>
                  <a:gd name="T36" fmla="*/ 769 w 1272"/>
                  <a:gd name="T37" fmla="*/ 742 h 1007"/>
                  <a:gd name="T38" fmla="*/ 822 w 1272"/>
                  <a:gd name="T39" fmla="*/ 636 h 1007"/>
                  <a:gd name="T40" fmla="*/ 874 w 1272"/>
                  <a:gd name="T41" fmla="*/ 503 h 1007"/>
                  <a:gd name="T42" fmla="*/ 901 w 1272"/>
                  <a:gd name="T43" fmla="*/ 317 h 1007"/>
                  <a:gd name="T44" fmla="*/ 955 w 1272"/>
                  <a:gd name="T45" fmla="*/ 158 h 1007"/>
                  <a:gd name="T46" fmla="*/ 1007 w 1272"/>
                  <a:gd name="T47" fmla="*/ 0 h 1007"/>
                  <a:gd name="T48" fmla="*/ 1034 w 1272"/>
                  <a:gd name="T49" fmla="*/ 344 h 1007"/>
                  <a:gd name="T50" fmla="*/ 1087 w 1272"/>
                  <a:gd name="T51" fmla="*/ 715 h 1007"/>
                  <a:gd name="T52" fmla="*/ 1140 w 1272"/>
                  <a:gd name="T53" fmla="*/ 1007 h 1007"/>
                  <a:gd name="T54" fmla="*/ 1166 w 1272"/>
                  <a:gd name="T55" fmla="*/ 1007 h 1007"/>
                  <a:gd name="T56" fmla="*/ 1220 w 1272"/>
                  <a:gd name="T57" fmla="*/ 1007 h 1007"/>
                  <a:gd name="T58" fmla="*/ 1272 w 1272"/>
                  <a:gd name="T59" fmla="*/ 1007 h 10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272" h="1007">
                    <a:moveTo>
                      <a:pt x="0" y="1007"/>
                    </a:moveTo>
                    <a:lnTo>
                      <a:pt x="25" y="1007"/>
                    </a:lnTo>
                    <a:lnTo>
                      <a:pt x="79" y="1007"/>
                    </a:lnTo>
                    <a:lnTo>
                      <a:pt x="132" y="1007"/>
                    </a:lnTo>
                    <a:lnTo>
                      <a:pt x="158" y="636"/>
                    </a:lnTo>
                    <a:lnTo>
                      <a:pt x="211" y="265"/>
                    </a:lnTo>
                    <a:lnTo>
                      <a:pt x="265" y="25"/>
                    </a:lnTo>
                    <a:lnTo>
                      <a:pt x="290" y="52"/>
                    </a:lnTo>
                    <a:lnTo>
                      <a:pt x="344" y="265"/>
                    </a:lnTo>
                    <a:lnTo>
                      <a:pt x="397" y="371"/>
                    </a:lnTo>
                    <a:lnTo>
                      <a:pt x="423" y="477"/>
                    </a:lnTo>
                    <a:lnTo>
                      <a:pt x="476" y="530"/>
                    </a:lnTo>
                    <a:lnTo>
                      <a:pt x="530" y="636"/>
                    </a:lnTo>
                    <a:lnTo>
                      <a:pt x="557" y="742"/>
                    </a:lnTo>
                    <a:lnTo>
                      <a:pt x="609" y="822"/>
                    </a:lnTo>
                    <a:lnTo>
                      <a:pt x="636" y="848"/>
                    </a:lnTo>
                    <a:lnTo>
                      <a:pt x="690" y="848"/>
                    </a:lnTo>
                    <a:lnTo>
                      <a:pt x="742" y="796"/>
                    </a:lnTo>
                    <a:lnTo>
                      <a:pt x="769" y="742"/>
                    </a:lnTo>
                    <a:lnTo>
                      <a:pt x="822" y="636"/>
                    </a:lnTo>
                    <a:lnTo>
                      <a:pt x="874" y="503"/>
                    </a:lnTo>
                    <a:lnTo>
                      <a:pt x="901" y="317"/>
                    </a:lnTo>
                    <a:lnTo>
                      <a:pt x="955" y="158"/>
                    </a:lnTo>
                    <a:lnTo>
                      <a:pt x="1007" y="0"/>
                    </a:lnTo>
                    <a:lnTo>
                      <a:pt x="1034" y="344"/>
                    </a:lnTo>
                    <a:lnTo>
                      <a:pt x="1087" y="715"/>
                    </a:lnTo>
                    <a:lnTo>
                      <a:pt x="1140" y="1007"/>
                    </a:lnTo>
                    <a:lnTo>
                      <a:pt x="1166" y="1007"/>
                    </a:lnTo>
                    <a:lnTo>
                      <a:pt x="1220" y="1007"/>
                    </a:lnTo>
                    <a:lnTo>
                      <a:pt x="1272" y="1007"/>
                    </a:lnTo>
                  </a:path>
                </a:pathLst>
              </a:custGeom>
              <a:noFill/>
              <a:ln w="28575">
                <a:solidFill>
                  <a:srgbClr val="00EFE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latin typeface="Calibri" panose="020F0502020204030204" pitchFamily="34" charset="0"/>
                  <a:cs typeface="Calibri" panose="020F0502020204030204" pitchFamily="34" charset="0"/>
                </a:endParaRPr>
              </a:p>
            </p:txBody>
          </p:sp>
          <p:sp>
            <p:nvSpPr>
              <p:cNvPr id="63" name="Line 9">
                <a:extLst>
                  <a:ext uri="{FF2B5EF4-FFF2-40B4-BE49-F238E27FC236}">
                    <a16:creationId xmlns:a16="http://schemas.microsoft.com/office/drawing/2014/main" id="{DA79BE39-D39E-57A4-AA92-6C1D51D34020}"/>
                  </a:ext>
                </a:extLst>
              </p:cNvPr>
              <p:cNvSpPr>
                <a:spLocks noChangeShapeType="1"/>
              </p:cNvSpPr>
              <p:nvPr/>
            </p:nvSpPr>
            <p:spPr bwMode="auto">
              <a:xfrm flipV="1">
                <a:off x="3817" y="2844"/>
                <a:ext cx="1" cy="354"/>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a:lstStyle/>
              <a:p>
                <a:endParaRPr lang="en-US">
                  <a:latin typeface="Calibri" panose="020F0502020204030204" pitchFamily="34" charset="0"/>
                  <a:cs typeface="Calibri" panose="020F0502020204030204" pitchFamily="34" charset="0"/>
                </a:endParaRPr>
              </a:p>
            </p:txBody>
          </p:sp>
          <p:sp>
            <p:nvSpPr>
              <p:cNvPr id="64" name="Line 10">
                <a:extLst>
                  <a:ext uri="{FF2B5EF4-FFF2-40B4-BE49-F238E27FC236}">
                    <a16:creationId xmlns:a16="http://schemas.microsoft.com/office/drawing/2014/main" id="{1DB8EADE-ECE3-23E7-D83F-84528E172166}"/>
                  </a:ext>
                </a:extLst>
              </p:cNvPr>
              <p:cNvSpPr>
                <a:spLocks noChangeShapeType="1"/>
              </p:cNvSpPr>
              <p:nvPr/>
            </p:nvSpPr>
            <p:spPr bwMode="auto">
              <a:xfrm>
                <a:off x="3808" y="3198"/>
                <a:ext cx="9"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latin typeface="Calibri" panose="020F0502020204030204" pitchFamily="34" charset="0"/>
                  <a:cs typeface="Calibri" panose="020F0502020204030204" pitchFamily="34" charset="0"/>
                </a:endParaRPr>
              </a:p>
            </p:txBody>
          </p:sp>
          <p:sp>
            <p:nvSpPr>
              <p:cNvPr id="65" name="Line 11">
                <a:extLst>
                  <a:ext uri="{FF2B5EF4-FFF2-40B4-BE49-F238E27FC236}">
                    <a16:creationId xmlns:a16="http://schemas.microsoft.com/office/drawing/2014/main" id="{4986F8A2-AE00-C862-E9F8-96664A1BBB77}"/>
                  </a:ext>
                </a:extLst>
              </p:cNvPr>
              <p:cNvSpPr>
                <a:spLocks noChangeShapeType="1"/>
              </p:cNvSpPr>
              <p:nvPr/>
            </p:nvSpPr>
            <p:spPr bwMode="auto">
              <a:xfrm>
                <a:off x="3808" y="3180"/>
                <a:ext cx="9"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latin typeface="Calibri" panose="020F0502020204030204" pitchFamily="34" charset="0"/>
                  <a:cs typeface="Calibri" panose="020F0502020204030204" pitchFamily="34" charset="0"/>
                </a:endParaRPr>
              </a:p>
            </p:txBody>
          </p:sp>
          <p:sp>
            <p:nvSpPr>
              <p:cNvPr id="66" name="Line 12">
                <a:extLst>
                  <a:ext uri="{FF2B5EF4-FFF2-40B4-BE49-F238E27FC236}">
                    <a16:creationId xmlns:a16="http://schemas.microsoft.com/office/drawing/2014/main" id="{7FEB0B6F-0A9E-FC8B-D81C-DA71F02B0054}"/>
                  </a:ext>
                </a:extLst>
              </p:cNvPr>
              <p:cNvSpPr>
                <a:spLocks noChangeShapeType="1"/>
              </p:cNvSpPr>
              <p:nvPr/>
            </p:nvSpPr>
            <p:spPr bwMode="auto">
              <a:xfrm>
                <a:off x="3808" y="3162"/>
                <a:ext cx="9"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latin typeface="Calibri" panose="020F0502020204030204" pitchFamily="34" charset="0"/>
                  <a:cs typeface="Calibri" panose="020F0502020204030204" pitchFamily="34" charset="0"/>
                </a:endParaRPr>
              </a:p>
            </p:txBody>
          </p:sp>
          <p:sp>
            <p:nvSpPr>
              <p:cNvPr id="67" name="Line 13">
                <a:extLst>
                  <a:ext uri="{FF2B5EF4-FFF2-40B4-BE49-F238E27FC236}">
                    <a16:creationId xmlns:a16="http://schemas.microsoft.com/office/drawing/2014/main" id="{9ADA7AFA-ADEC-F1DC-6423-1D701F64E13F}"/>
                  </a:ext>
                </a:extLst>
              </p:cNvPr>
              <p:cNvSpPr>
                <a:spLocks noChangeShapeType="1"/>
              </p:cNvSpPr>
              <p:nvPr/>
            </p:nvSpPr>
            <p:spPr bwMode="auto">
              <a:xfrm>
                <a:off x="3808" y="3145"/>
                <a:ext cx="9"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latin typeface="Calibri" panose="020F0502020204030204" pitchFamily="34" charset="0"/>
                  <a:cs typeface="Calibri" panose="020F0502020204030204" pitchFamily="34" charset="0"/>
                </a:endParaRPr>
              </a:p>
            </p:txBody>
          </p:sp>
          <p:sp>
            <p:nvSpPr>
              <p:cNvPr id="68" name="Line 14">
                <a:extLst>
                  <a:ext uri="{FF2B5EF4-FFF2-40B4-BE49-F238E27FC236}">
                    <a16:creationId xmlns:a16="http://schemas.microsoft.com/office/drawing/2014/main" id="{4A56D2A3-58E5-54D6-88B2-9BC31C215457}"/>
                  </a:ext>
                </a:extLst>
              </p:cNvPr>
              <p:cNvSpPr>
                <a:spLocks noChangeShapeType="1"/>
              </p:cNvSpPr>
              <p:nvPr/>
            </p:nvSpPr>
            <p:spPr bwMode="auto">
              <a:xfrm>
                <a:off x="3808" y="3127"/>
                <a:ext cx="9"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latin typeface="Calibri" panose="020F0502020204030204" pitchFamily="34" charset="0"/>
                  <a:cs typeface="Calibri" panose="020F0502020204030204" pitchFamily="34" charset="0"/>
                </a:endParaRPr>
              </a:p>
            </p:txBody>
          </p:sp>
          <p:sp>
            <p:nvSpPr>
              <p:cNvPr id="69" name="Line 15">
                <a:extLst>
                  <a:ext uri="{FF2B5EF4-FFF2-40B4-BE49-F238E27FC236}">
                    <a16:creationId xmlns:a16="http://schemas.microsoft.com/office/drawing/2014/main" id="{01D64E22-1F5D-48B9-64DC-C79E2BD62167}"/>
                  </a:ext>
                </a:extLst>
              </p:cNvPr>
              <p:cNvSpPr>
                <a:spLocks noChangeShapeType="1"/>
              </p:cNvSpPr>
              <p:nvPr/>
            </p:nvSpPr>
            <p:spPr bwMode="auto">
              <a:xfrm>
                <a:off x="3808" y="3100"/>
                <a:ext cx="9"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latin typeface="Calibri" panose="020F0502020204030204" pitchFamily="34" charset="0"/>
                  <a:cs typeface="Calibri" panose="020F0502020204030204" pitchFamily="34" charset="0"/>
                </a:endParaRPr>
              </a:p>
            </p:txBody>
          </p:sp>
          <p:sp>
            <p:nvSpPr>
              <p:cNvPr id="70" name="Line 16">
                <a:extLst>
                  <a:ext uri="{FF2B5EF4-FFF2-40B4-BE49-F238E27FC236}">
                    <a16:creationId xmlns:a16="http://schemas.microsoft.com/office/drawing/2014/main" id="{707C14BE-4856-6143-BDF9-A92DA48B5BEE}"/>
                  </a:ext>
                </a:extLst>
              </p:cNvPr>
              <p:cNvSpPr>
                <a:spLocks noChangeShapeType="1"/>
              </p:cNvSpPr>
              <p:nvPr/>
            </p:nvSpPr>
            <p:spPr bwMode="auto">
              <a:xfrm>
                <a:off x="3808" y="3083"/>
                <a:ext cx="9"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latin typeface="Calibri" panose="020F0502020204030204" pitchFamily="34" charset="0"/>
                  <a:cs typeface="Calibri" panose="020F0502020204030204" pitchFamily="34" charset="0"/>
                </a:endParaRPr>
              </a:p>
            </p:txBody>
          </p:sp>
          <p:sp>
            <p:nvSpPr>
              <p:cNvPr id="71" name="Line 17">
                <a:extLst>
                  <a:ext uri="{FF2B5EF4-FFF2-40B4-BE49-F238E27FC236}">
                    <a16:creationId xmlns:a16="http://schemas.microsoft.com/office/drawing/2014/main" id="{60912D92-00F5-69EC-EFC2-1338A92E0F93}"/>
                  </a:ext>
                </a:extLst>
              </p:cNvPr>
              <p:cNvSpPr>
                <a:spLocks noChangeShapeType="1"/>
              </p:cNvSpPr>
              <p:nvPr/>
            </p:nvSpPr>
            <p:spPr bwMode="auto">
              <a:xfrm>
                <a:off x="3808" y="3065"/>
                <a:ext cx="9"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latin typeface="Calibri" panose="020F0502020204030204" pitchFamily="34" charset="0"/>
                  <a:cs typeface="Calibri" panose="020F0502020204030204" pitchFamily="34" charset="0"/>
                </a:endParaRPr>
              </a:p>
            </p:txBody>
          </p:sp>
          <p:sp>
            <p:nvSpPr>
              <p:cNvPr id="72" name="Line 18">
                <a:extLst>
                  <a:ext uri="{FF2B5EF4-FFF2-40B4-BE49-F238E27FC236}">
                    <a16:creationId xmlns:a16="http://schemas.microsoft.com/office/drawing/2014/main" id="{B35BDFFA-44B8-1FD8-9023-F84900A9538C}"/>
                  </a:ext>
                </a:extLst>
              </p:cNvPr>
              <p:cNvSpPr>
                <a:spLocks noChangeShapeType="1"/>
              </p:cNvSpPr>
              <p:nvPr/>
            </p:nvSpPr>
            <p:spPr bwMode="auto">
              <a:xfrm>
                <a:off x="3808" y="3047"/>
                <a:ext cx="9"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latin typeface="Calibri" panose="020F0502020204030204" pitchFamily="34" charset="0"/>
                  <a:cs typeface="Calibri" panose="020F0502020204030204" pitchFamily="34" charset="0"/>
                </a:endParaRPr>
              </a:p>
            </p:txBody>
          </p:sp>
          <p:sp>
            <p:nvSpPr>
              <p:cNvPr id="73" name="Line 19">
                <a:extLst>
                  <a:ext uri="{FF2B5EF4-FFF2-40B4-BE49-F238E27FC236}">
                    <a16:creationId xmlns:a16="http://schemas.microsoft.com/office/drawing/2014/main" id="{0BBF5D46-3F94-27E2-B7A9-DA732B10618A}"/>
                  </a:ext>
                </a:extLst>
              </p:cNvPr>
              <p:cNvSpPr>
                <a:spLocks noChangeShapeType="1"/>
              </p:cNvSpPr>
              <p:nvPr/>
            </p:nvSpPr>
            <p:spPr bwMode="auto">
              <a:xfrm>
                <a:off x="3808" y="3021"/>
                <a:ext cx="9"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latin typeface="Calibri" panose="020F0502020204030204" pitchFamily="34" charset="0"/>
                  <a:cs typeface="Calibri" panose="020F0502020204030204" pitchFamily="34" charset="0"/>
                </a:endParaRPr>
              </a:p>
            </p:txBody>
          </p:sp>
          <p:sp>
            <p:nvSpPr>
              <p:cNvPr id="74" name="Line 20">
                <a:extLst>
                  <a:ext uri="{FF2B5EF4-FFF2-40B4-BE49-F238E27FC236}">
                    <a16:creationId xmlns:a16="http://schemas.microsoft.com/office/drawing/2014/main" id="{34920F80-35A3-F868-8203-15884A997B43}"/>
                  </a:ext>
                </a:extLst>
              </p:cNvPr>
              <p:cNvSpPr>
                <a:spLocks noChangeShapeType="1"/>
              </p:cNvSpPr>
              <p:nvPr/>
            </p:nvSpPr>
            <p:spPr bwMode="auto">
              <a:xfrm>
                <a:off x="3808" y="3003"/>
                <a:ext cx="9"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latin typeface="Calibri" panose="020F0502020204030204" pitchFamily="34" charset="0"/>
                  <a:cs typeface="Calibri" panose="020F0502020204030204" pitchFamily="34" charset="0"/>
                </a:endParaRPr>
              </a:p>
            </p:txBody>
          </p:sp>
          <p:sp>
            <p:nvSpPr>
              <p:cNvPr id="75" name="Line 21">
                <a:extLst>
                  <a:ext uri="{FF2B5EF4-FFF2-40B4-BE49-F238E27FC236}">
                    <a16:creationId xmlns:a16="http://schemas.microsoft.com/office/drawing/2014/main" id="{C067C8A7-64B3-9F23-7088-35B9EE67FCD6}"/>
                  </a:ext>
                </a:extLst>
              </p:cNvPr>
              <p:cNvSpPr>
                <a:spLocks noChangeShapeType="1"/>
              </p:cNvSpPr>
              <p:nvPr/>
            </p:nvSpPr>
            <p:spPr bwMode="auto">
              <a:xfrm>
                <a:off x="3808" y="2986"/>
                <a:ext cx="9"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latin typeface="Calibri" panose="020F0502020204030204" pitchFamily="34" charset="0"/>
                  <a:cs typeface="Calibri" panose="020F0502020204030204" pitchFamily="34" charset="0"/>
                </a:endParaRPr>
              </a:p>
            </p:txBody>
          </p:sp>
          <p:sp>
            <p:nvSpPr>
              <p:cNvPr id="76" name="Line 22">
                <a:extLst>
                  <a:ext uri="{FF2B5EF4-FFF2-40B4-BE49-F238E27FC236}">
                    <a16:creationId xmlns:a16="http://schemas.microsoft.com/office/drawing/2014/main" id="{6A91E0C0-EE7C-1006-E8CE-E59F22746070}"/>
                  </a:ext>
                </a:extLst>
              </p:cNvPr>
              <p:cNvSpPr>
                <a:spLocks noChangeShapeType="1"/>
              </p:cNvSpPr>
              <p:nvPr/>
            </p:nvSpPr>
            <p:spPr bwMode="auto">
              <a:xfrm>
                <a:off x="3808" y="2968"/>
                <a:ext cx="9"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latin typeface="Calibri" panose="020F0502020204030204" pitchFamily="34" charset="0"/>
                  <a:cs typeface="Calibri" panose="020F0502020204030204" pitchFamily="34" charset="0"/>
                </a:endParaRPr>
              </a:p>
            </p:txBody>
          </p:sp>
          <p:sp>
            <p:nvSpPr>
              <p:cNvPr id="77" name="Line 23">
                <a:extLst>
                  <a:ext uri="{FF2B5EF4-FFF2-40B4-BE49-F238E27FC236}">
                    <a16:creationId xmlns:a16="http://schemas.microsoft.com/office/drawing/2014/main" id="{4253300C-D336-9B83-48E3-1C3C7BB7E823}"/>
                  </a:ext>
                </a:extLst>
              </p:cNvPr>
              <p:cNvSpPr>
                <a:spLocks noChangeShapeType="1"/>
              </p:cNvSpPr>
              <p:nvPr/>
            </p:nvSpPr>
            <p:spPr bwMode="auto">
              <a:xfrm>
                <a:off x="3808" y="2950"/>
                <a:ext cx="9"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latin typeface="Calibri" panose="020F0502020204030204" pitchFamily="34" charset="0"/>
                  <a:cs typeface="Calibri" panose="020F0502020204030204" pitchFamily="34" charset="0"/>
                </a:endParaRPr>
              </a:p>
            </p:txBody>
          </p:sp>
          <p:sp>
            <p:nvSpPr>
              <p:cNvPr id="78" name="Line 24">
                <a:extLst>
                  <a:ext uri="{FF2B5EF4-FFF2-40B4-BE49-F238E27FC236}">
                    <a16:creationId xmlns:a16="http://schemas.microsoft.com/office/drawing/2014/main" id="{30B308C2-8A1F-4006-83C7-2EE984FA8511}"/>
                  </a:ext>
                </a:extLst>
              </p:cNvPr>
              <p:cNvSpPr>
                <a:spLocks noChangeShapeType="1"/>
              </p:cNvSpPr>
              <p:nvPr/>
            </p:nvSpPr>
            <p:spPr bwMode="auto">
              <a:xfrm>
                <a:off x="3808" y="2923"/>
                <a:ext cx="9"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latin typeface="Calibri" panose="020F0502020204030204" pitchFamily="34" charset="0"/>
                  <a:cs typeface="Calibri" panose="020F0502020204030204" pitchFamily="34" charset="0"/>
                </a:endParaRPr>
              </a:p>
            </p:txBody>
          </p:sp>
          <p:sp>
            <p:nvSpPr>
              <p:cNvPr id="79" name="Line 25">
                <a:extLst>
                  <a:ext uri="{FF2B5EF4-FFF2-40B4-BE49-F238E27FC236}">
                    <a16:creationId xmlns:a16="http://schemas.microsoft.com/office/drawing/2014/main" id="{B2475A59-8270-5D86-A51F-1AF26FC89263}"/>
                  </a:ext>
                </a:extLst>
              </p:cNvPr>
              <p:cNvSpPr>
                <a:spLocks noChangeShapeType="1"/>
              </p:cNvSpPr>
              <p:nvPr/>
            </p:nvSpPr>
            <p:spPr bwMode="auto">
              <a:xfrm>
                <a:off x="3808" y="2906"/>
                <a:ext cx="9"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latin typeface="Calibri" panose="020F0502020204030204" pitchFamily="34" charset="0"/>
                  <a:cs typeface="Calibri" panose="020F0502020204030204" pitchFamily="34" charset="0"/>
                </a:endParaRPr>
              </a:p>
            </p:txBody>
          </p:sp>
          <p:sp>
            <p:nvSpPr>
              <p:cNvPr id="80" name="Line 26">
                <a:extLst>
                  <a:ext uri="{FF2B5EF4-FFF2-40B4-BE49-F238E27FC236}">
                    <a16:creationId xmlns:a16="http://schemas.microsoft.com/office/drawing/2014/main" id="{08F28F48-63FC-0F0B-8081-AD423E56BDAE}"/>
                  </a:ext>
                </a:extLst>
              </p:cNvPr>
              <p:cNvSpPr>
                <a:spLocks noChangeShapeType="1"/>
              </p:cNvSpPr>
              <p:nvPr/>
            </p:nvSpPr>
            <p:spPr bwMode="auto">
              <a:xfrm>
                <a:off x="3808" y="2888"/>
                <a:ext cx="9"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latin typeface="Calibri" panose="020F0502020204030204" pitchFamily="34" charset="0"/>
                  <a:cs typeface="Calibri" panose="020F0502020204030204" pitchFamily="34" charset="0"/>
                </a:endParaRPr>
              </a:p>
            </p:txBody>
          </p:sp>
          <p:sp>
            <p:nvSpPr>
              <p:cNvPr id="81" name="Line 27">
                <a:extLst>
                  <a:ext uri="{FF2B5EF4-FFF2-40B4-BE49-F238E27FC236}">
                    <a16:creationId xmlns:a16="http://schemas.microsoft.com/office/drawing/2014/main" id="{358B79E5-76D7-C702-24C8-179728FADFD4}"/>
                  </a:ext>
                </a:extLst>
              </p:cNvPr>
              <p:cNvSpPr>
                <a:spLocks noChangeShapeType="1"/>
              </p:cNvSpPr>
              <p:nvPr/>
            </p:nvSpPr>
            <p:spPr bwMode="auto">
              <a:xfrm>
                <a:off x="3808" y="2870"/>
                <a:ext cx="9"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latin typeface="Calibri" panose="020F0502020204030204" pitchFamily="34" charset="0"/>
                  <a:cs typeface="Calibri" panose="020F0502020204030204" pitchFamily="34" charset="0"/>
                </a:endParaRPr>
              </a:p>
            </p:txBody>
          </p:sp>
          <p:sp>
            <p:nvSpPr>
              <p:cNvPr id="82" name="Line 28">
                <a:extLst>
                  <a:ext uri="{FF2B5EF4-FFF2-40B4-BE49-F238E27FC236}">
                    <a16:creationId xmlns:a16="http://schemas.microsoft.com/office/drawing/2014/main" id="{F96E65FD-479F-1B51-D609-A2DD34EED468}"/>
                  </a:ext>
                </a:extLst>
              </p:cNvPr>
              <p:cNvSpPr>
                <a:spLocks noChangeShapeType="1"/>
              </p:cNvSpPr>
              <p:nvPr/>
            </p:nvSpPr>
            <p:spPr bwMode="auto">
              <a:xfrm>
                <a:off x="3808" y="2844"/>
                <a:ext cx="9"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latin typeface="Calibri" panose="020F0502020204030204" pitchFamily="34" charset="0"/>
                  <a:cs typeface="Calibri" panose="020F0502020204030204" pitchFamily="34" charset="0"/>
                </a:endParaRPr>
              </a:p>
            </p:txBody>
          </p:sp>
        </p:grpSp>
        <p:sp>
          <p:nvSpPr>
            <p:cNvPr id="7" name="Rectangle 29">
              <a:extLst>
                <a:ext uri="{FF2B5EF4-FFF2-40B4-BE49-F238E27FC236}">
                  <a16:creationId xmlns:a16="http://schemas.microsoft.com/office/drawing/2014/main" id="{678E3E8C-E8F5-2790-0C7E-C306715FE356}"/>
                </a:ext>
              </a:extLst>
            </p:cNvPr>
            <p:cNvSpPr>
              <a:spLocks noChangeArrowheads="1"/>
            </p:cNvSpPr>
            <p:nvPr/>
          </p:nvSpPr>
          <p:spPr bwMode="auto">
            <a:xfrm>
              <a:off x="3962400" y="1905000"/>
              <a:ext cx="1371600" cy="381000"/>
            </a:xfrm>
            <a:prstGeom prst="rect">
              <a:avLst/>
            </a:prstGeom>
            <a:solidFill>
              <a:srgbClr val="FFCC99"/>
            </a:solidFill>
            <a:ln w="9525">
              <a:solidFill>
                <a:srgbClr val="000000"/>
              </a:solidFill>
              <a:miter lim="800000"/>
              <a:headEnd/>
              <a:tailEnd/>
            </a:ln>
          </p:spPr>
          <p:txBody>
            <a:bodyPr/>
            <a:lstStyle/>
            <a:p>
              <a:pPr algn="ctr" eaLnBrk="0" hangingPunct="0">
                <a:spcBef>
                  <a:spcPct val="20000"/>
                </a:spcBef>
              </a:pPr>
              <a:r>
                <a:rPr kumimoji="1" lang="en-US" altLang="en-US" sz="1600">
                  <a:latin typeface="Calibri" panose="020F0502020204030204" pitchFamily="34" charset="0"/>
                  <a:cs typeface="Calibri" panose="020F0502020204030204" pitchFamily="34" charset="0"/>
                </a:rPr>
                <a:t>50 | 40K | ... </a:t>
              </a:r>
            </a:p>
          </p:txBody>
        </p:sp>
        <p:sp>
          <p:nvSpPr>
            <p:cNvPr id="8" name="Rectangle 30">
              <a:extLst>
                <a:ext uri="{FF2B5EF4-FFF2-40B4-BE49-F238E27FC236}">
                  <a16:creationId xmlns:a16="http://schemas.microsoft.com/office/drawing/2014/main" id="{8F81B748-8BFB-3406-6773-2ED5005BF72F}"/>
                </a:ext>
              </a:extLst>
            </p:cNvPr>
            <p:cNvSpPr>
              <a:spLocks noChangeArrowheads="1"/>
            </p:cNvSpPr>
            <p:nvPr/>
          </p:nvSpPr>
          <p:spPr bwMode="auto">
            <a:xfrm>
              <a:off x="1905000" y="1905000"/>
              <a:ext cx="1524000" cy="381000"/>
            </a:xfrm>
            <a:prstGeom prst="rect">
              <a:avLst/>
            </a:prstGeom>
            <a:solidFill>
              <a:srgbClr val="FFCC99"/>
            </a:solidFill>
            <a:ln w="9525">
              <a:solidFill>
                <a:srgbClr val="000000"/>
              </a:solidFill>
              <a:miter lim="800000"/>
              <a:headEnd/>
              <a:tailEnd/>
            </a:ln>
          </p:spPr>
          <p:txBody>
            <a:bodyPr/>
            <a:lstStyle/>
            <a:p>
              <a:pPr algn="ctr" eaLnBrk="0" hangingPunct="0">
                <a:spcBef>
                  <a:spcPct val="20000"/>
                </a:spcBef>
              </a:pPr>
              <a:r>
                <a:rPr kumimoji="1" lang="en-US" altLang="en-US" sz="1600">
                  <a:latin typeface="Calibri" panose="020F0502020204030204" pitchFamily="34" charset="0"/>
                  <a:cs typeface="Calibri" panose="020F0502020204030204" pitchFamily="34" charset="0"/>
                </a:rPr>
                <a:t>30 | 70K | ... </a:t>
              </a:r>
            </a:p>
          </p:txBody>
        </p:sp>
        <p:grpSp>
          <p:nvGrpSpPr>
            <p:cNvPr id="9" name="Group 31">
              <a:extLst>
                <a:ext uri="{FF2B5EF4-FFF2-40B4-BE49-F238E27FC236}">
                  <a16:creationId xmlns:a16="http://schemas.microsoft.com/office/drawing/2014/main" id="{4E1B810B-811F-7D7C-6287-CB709EF2534C}"/>
                </a:ext>
              </a:extLst>
            </p:cNvPr>
            <p:cNvGrpSpPr>
              <a:grpSpLocks/>
            </p:cNvGrpSpPr>
            <p:nvPr/>
          </p:nvGrpSpPr>
          <p:grpSpPr bwMode="auto">
            <a:xfrm>
              <a:off x="6248400" y="1828800"/>
              <a:ext cx="1025525" cy="631825"/>
              <a:chOff x="3737" y="1261"/>
              <a:chExt cx="646" cy="398"/>
            </a:xfrm>
          </p:grpSpPr>
          <p:sp>
            <p:nvSpPr>
              <p:cNvPr id="40" name="Rectangle 32">
                <a:extLst>
                  <a:ext uri="{FF2B5EF4-FFF2-40B4-BE49-F238E27FC236}">
                    <a16:creationId xmlns:a16="http://schemas.microsoft.com/office/drawing/2014/main" id="{0597C807-C0DD-5378-DA09-EBEF4E93E97F}"/>
                  </a:ext>
                </a:extLst>
              </p:cNvPr>
              <p:cNvSpPr>
                <a:spLocks noChangeArrowheads="1"/>
              </p:cNvSpPr>
              <p:nvPr/>
            </p:nvSpPr>
            <p:spPr bwMode="auto">
              <a:xfrm>
                <a:off x="3746" y="1261"/>
                <a:ext cx="637" cy="398"/>
              </a:xfrm>
              <a:prstGeom prst="rect">
                <a:avLst/>
              </a:prstGeom>
              <a:solidFill>
                <a:srgbClr val="400097"/>
              </a:solidFill>
              <a:ln w="0">
                <a:solidFill>
                  <a:srgbClr val="400097"/>
                </a:solidFill>
                <a:miter lim="800000"/>
                <a:headEnd/>
                <a:tailEnd/>
              </a:ln>
            </p:spPr>
            <p:txBody>
              <a:bodyPr/>
              <a:lstStyle/>
              <a:p>
                <a:endParaRPr lang="en-US">
                  <a:latin typeface="Calibri" panose="020F0502020204030204" pitchFamily="34" charset="0"/>
                  <a:cs typeface="Calibri" panose="020F0502020204030204" pitchFamily="34" charset="0"/>
                </a:endParaRPr>
              </a:p>
            </p:txBody>
          </p:sp>
          <p:sp>
            <p:nvSpPr>
              <p:cNvPr id="41" name="Line 33">
                <a:extLst>
                  <a:ext uri="{FF2B5EF4-FFF2-40B4-BE49-F238E27FC236}">
                    <a16:creationId xmlns:a16="http://schemas.microsoft.com/office/drawing/2014/main" id="{25E948C9-3A93-8404-706D-A19D75EB4A35}"/>
                  </a:ext>
                </a:extLst>
              </p:cNvPr>
              <p:cNvSpPr>
                <a:spLocks noChangeShapeType="1"/>
              </p:cNvSpPr>
              <p:nvPr/>
            </p:nvSpPr>
            <p:spPr bwMode="auto">
              <a:xfrm>
                <a:off x="3746" y="1641"/>
                <a:ext cx="628" cy="1"/>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a:lstStyle/>
              <a:p>
                <a:endParaRPr lang="en-US">
                  <a:latin typeface="Calibri" panose="020F0502020204030204" pitchFamily="34" charset="0"/>
                  <a:cs typeface="Calibri" panose="020F0502020204030204" pitchFamily="34" charset="0"/>
                </a:endParaRPr>
              </a:p>
            </p:txBody>
          </p:sp>
          <p:sp>
            <p:nvSpPr>
              <p:cNvPr id="42" name="Rectangle 34">
                <a:extLst>
                  <a:ext uri="{FF2B5EF4-FFF2-40B4-BE49-F238E27FC236}">
                    <a16:creationId xmlns:a16="http://schemas.microsoft.com/office/drawing/2014/main" id="{24BBA286-A110-BA51-4214-BC472BB74182}"/>
                  </a:ext>
                </a:extLst>
              </p:cNvPr>
              <p:cNvSpPr>
                <a:spLocks noChangeArrowheads="1"/>
              </p:cNvSpPr>
              <p:nvPr/>
            </p:nvSpPr>
            <p:spPr bwMode="auto">
              <a:xfrm>
                <a:off x="3749" y="1264"/>
                <a:ext cx="631" cy="383"/>
              </a:xfrm>
              <a:prstGeom prst="rect">
                <a:avLst/>
              </a:prstGeom>
              <a:noFill/>
              <a:ln w="9525">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latin typeface="Calibri" panose="020F0502020204030204" pitchFamily="34" charset="0"/>
                  <a:cs typeface="Calibri" panose="020F0502020204030204" pitchFamily="34" charset="0"/>
                </a:endParaRPr>
              </a:p>
            </p:txBody>
          </p:sp>
          <p:sp>
            <p:nvSpPr>
              <p:cNvPr id="43" name="Freeform 35">
                <a:extLst>
                  <a:ext uri="{FF2B5EF4-FFF2-40B4-BE49-F238E27FC236}">
                    <a16:creationId xmlns:a16="http://schemas.microsoft.com/office/drawing/2014/main" id="{B73A13BC-32F7-9916-7BEB-C186A64F0AA4}"/>
                  </a:ext>
                </a:extLst>
              </p:cNvPr>
              <p:cNvSpPr>
                <a:spLocks/>
              </p:cNvSpPr>
              <p:nvPr/>
            </p:nvSpPr>
            <p:spPr bwMode="auto">
              <a:xfrm>
                <a:off x="3755" y="1331"/>
                <a:ext cx="610" cy="310"/>
              </a:xfrm>
              <a:custGeom>
                <a:avLst/>
                <a:gdLst>
                  <a:gd name="T0" fmla="*/ 0 w 1830"/>
                  <a:gd name="T1" fmla="*/ 928 h 928"/>
                  <a:gd name="T2" fmla="*/ 27 w 1830"/>
                  <a:gd name="T3" fmla="*/ 928 h 928"/>
                  <a:gd name="T4" fmla="*/ 79 w 1830"/>
                  <a:gd name="T5" fmla="*/ 928 h 928"/>
                  <a:gd name="T6" fmla="*/ 133 w 1830"/>
                  <a:gd name="T7" fmla="*/ 928 h 928"/>
                  <a:gd name="T8" fmla="*/ 185 w 1830"/>
                  <a:gd name="T9" fmla="*/ 928 h 928"/>
                  <a:gd name="T10" fmla="*/ 212 w 1830"/>
                  <a:gd name="T11" fmla="*/ 928 h 928"/>
                  <a:gd name="T12" fmla="*/ 265 w 1830"/>
                  <a:gd name="T13" fmla="*/ 928 h 928"/>
                  <a:gd name="T14" fmla="*/ 317 w 1830"/>
                  <a:gd name="T15" fmla="*/ 928 h 928"/>
                  <a:gd name="T16" fmla="*/ 371 w 1830"/>
                  <a:gd name="T17" fmla="*/ 928 h 928"/>
                  <a:gd name="T18" fmla="*/ 398 w 1830"/>
                  <a:gd name="T19" fmla="*/ 928 h 928"/>
                  <a:gd name="T20" fmla="*/ 450 w 1830"/>
                  <a:gd name="T21" fmla="*/ 0 h 928"/>
                  <a:gd name="T22" fmla="*/ 504 w 1830"/>
                  <a:gd name="T23" fmla="*/ 80 h 928"/>
                  <a:gd name="T24" fmla="*/ 557 w 1830"/>
                  <a:gd name="T25" fmla="*/ 186 h 928"/>
                  <a:gd name="T26" fmla="*/ 609 w 1830"/>
                  <a:gd name="T27" fmla="*/ 265 h 928"/>
                  <a:gd name="T28" fmla="*/ 636 w 1830"/>
                  <a:gd name="T29" fmla="*/ 372 h 928"/>
                  <a:gd name="T30" fmla="*/ 690 w 1830"/>
                  <a:gd name="T31" fmla="*/ 478 h 928"/>
                  <a:gd name="T32" fmla="*/ 742 w 1830"/>
                  <a:gd name="T33" fmla="*/ 557 h 928"/>
                  <a:gd name="T34" fmla="*/ 796 w 1830"/>
                  <a:gd name="T35" fmla="*/ 663 h 928"/>
                  <a:gd name="T36" fmla="*/ 822 w 1830"/>
                  <a:gd name="T37" fmla="*/ 743 h 928"/>
                  <a:gd name="T38" fmla="*/ 875 w 1830"/>
                  <a:gd name="T39" fmla="*/ 849 h 928"/>
                  <a:gd name="T40" fmla="*/ 928 w 1830"/>
                  <a:gd name="T41" fmla="*/ 928 h 928"/>
                  <a:gd name="T42" fmla="*/ 982 w 1830"/>
                  <a:gd name="T43" fmla="*/ 849 h 928"/>
                  <a:gd name="T44" fmla="*/ 1007 w 1830"/>
                  <a:gd name="T45" fmla="*/ 743 h 928"/>
                  <a:gd name="T46" fmla="*/ 1061 w 1830"/>
                  <a:gd name="T47" fmla="*/ 663 h 928"/>
                  <a:gd name="T48" fmla="*/ 1115 w 1830"/>
                  <a:gd name="T49" fmla="*/ 557 h 928"/>
                  <a:gd name="T50" fmla="*/ 1167 w 1830"/>
                  <a:gd name="T51" fmla="*/ 478 h 928"/>
                  <a:gd name="T52" fmla="*/ 1220 w 1830"/>
                  <a:gd name="T53" fmla="*/ 372 h 928"/>
                  <a:gd name="T54" fmla="*/ 1247 w 1830"/>
                  <a:gd name="T55" fmla="*/ 265 h 928"/>
                  <a:gd name="T56" fmla="*/ 1299 w 1830"/>
                  <a:gd name="T57" fmla="*/ 186 h 928"/>
                  <a:gd name="T58" fmla="*/ 1353 w 1830"/>
                  <a:gd name="T59" fmla="*/ 80 h 928"/>
                  <a:gd name="T60" fmla="*/ 1405 w 1830"/>
                  <a:gd name="T61" fmla="*/ 928 h 928"/>
                  <a:gd name="T62" fmla="*/ 1432 w 1830"/>
                  <a:gd name="T63" fmla="*/ 928 h 928"/>
                  <a:gd name="T64" fmla="*/ 1486 w 1830"/>
                  <a:gd name="T65" fmla="*/ 928 h 928"/>
                  <a:gd name="T66" fmla="*/ 1538 w 1830"/>
                  <a:gd name="T67" fmla="*/ 928 h 928"/>
                  <a:gd name="T68" fmla="*/ 1591 w 1830"/>
                  <a:gd name="T69" fmla="*/ 928 h 928"/>
                  <a:gd name="T70" fmla="*/ 1618 w 1830"/>
                  <a:gd name="T71" fmla="*/ 928 h 928"/>
                  <a:gd name="T72" fmla="*/ 1670 w 1830"/>
                  <a:gd name="T73" fmla="*/ 928 h 928"/>
                  <a:gd name="T74" fmla="*/ 1724 w 1830"/>
                  <a:gd name="T75" fmla="*/ 928 h 928"/>
                  <a:gd name="T76" fmla="*/ 1778 w 1830"/>
                  <a:gd name="T77" fmla="*/ 928 h 928"/>
                  <a:gd name="T78" fmla="*/ 1830 w 1830"/>
                  <a:gd name="T79" fmla="*/ 928 h 9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830" h="928">
                    <a:moveTo>
                      <a:pt x="0" y="928"/>
                    </a:moveTo>
                    <a:lnTo>
                      <a:pt x="27" y="928"/>
                    </a:lnTo>
                    <a:lnTo>
                      <a:pt x="79" y="928"/>
                    </a:lnTo>
                    <a:lnTo>
                      <a:pt x="133" y="928"/>
                    </a:lnTo>
                    <a:lnTo>
                      <a:pt x="185" y="928"/>
                    </a:lnTo>
                    <a:lnTo>
                      <a:pt x="212" y="928"/>
                    </a:lnTo>
                    <a:lnTo>
                      <a:pt x="265" y="928"/>
                    </a:lnTo>
                    <a:lnTo>
                      <a:pt x="317" y="928"/>
                    </a:lnTo>
                    <a:lnTo>
                      <a:pt x="371" y="928"/>
                    </a:lnTo>
                    <a:lnTo>
                      <a:pt x="398" y="928"/>
                    </a:lnTo>
                    <a:lnTo>
                      <a:pt x="450" y="0"/>
                    </a:lnTo>
                    <a:lnTo>
                      <a:pt x="504" y="80"/>
                    </a:lnTo>
                    <a:lnTo>
                      <a:pt x="557" y="186"/>
                    </a:lnTo>
                    <a:lnTo>
                      <a:pt x="609" y="265"/>
                    </a:lnTo>
                    <a:lnTo>
                      <a:pt x="636" y="372"/>
                    </a:lnTo>
                    <a:lnTo>
                      <a:pt x="690" y="478"/>
                    </a:lnTo>
                    <a:lnTo>
                      <a:pt x="742" y="557"/>
                    </a:lnTo>
                    <a:lnTo>
                      <a:pt x="796" y="663"/>
                    </a:lnTo>
                    <a:lnTo>
                      <a:pt x="822" y="743"/>
                    </a:lnTo>
                    <a:lnTo>
                      <a:pt x="875" y="849"/>
                    </a:lnTo>
                    <a:lnTo>
                      <a:pt x="928" y="928"/>
                    </a:lnTo>
                    <a:lnTo>
                      <a:pt x="982" y="849"/>
                    </a:lnTo>
                    <a:lnTo>
                      <a:pt x="1007" y="743"/>
                    </a:lnTo>
                    <a:lnTo>
                      <a:pt x="1061" y="663"/>
                    </a:lnTo>
                    <a:lnTo>
                      <a:pt x="1115" y="557"/>
                    </a:lnTo>
                    <a:lnTo>
                      <a:pt x="1167" y="478"/>
                    </a:lnTo>
                    <a:lnTo>
                      <a:pt x="1220" y="372"/>
                    </a:lnTo>
                    <a:lnTo>
                      <a:pt x="1247" y="265"/>
                    </a:lnTo>
                    <a:lnTo>
                      <a:pt x="1299" y="186"/>
                    </a:lnTo>
                    <a:lnTo>
                      <a:pt x="1353" y="80"/>
                    </a:lnTo>
                    <a:lnTo>
                      <a:pt x="1405" y="928"/>
                    </a:lnTo>
                    <a:lnTo>
                      <a:pt x="1432" y="928"/>
                    </a:lnTo>
                    <a:lnTo>
                      <a:pt x="1486" y="928"/>
                    </a:lnTo>
                    <a:lnTo>
                      <a:pt x="1538" y="928"/>
                    </a:lnTo>
                    <a:lnTo>
                      <a:pt x="1591" y="928"/>
                    </a:lnTo>
                    <a:lnTo>
                      <a:pt x="1618" y="928"/>
                    </a:lnTo>
                    <a:lnTo>
                      <a:pt x="1670" y="928"/>
                    </a:lnTo>
                    <a:lnTo>
                      <a:pt x="1724" y="928"/>
                    </a:lnTo>
                    <a:lnTo>
                      <a:pt x="1778" y="928"/>
                    </a:lnTo>
                    <a:lnTo>
                      <a:pt x="1830" y="928"/>
                    </a:lnTo>
                  </a:path>
                </a:pathLst>
              </a:custGeom>
              <a:noFill/>
              <a:ln w="28575">
                <a:solidFill>
                  <a:srgbClr val="00EFE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latin typeface="Calibri" panose="020F0502020204030204" pitchFamily="34" charset="0"/>
                  <a:cs typeface="Calibri" panose="020F0502020204030204" pitchFamily="34" charset="0"/>
                </a:endParaRPr>
              </a:p>
            </p:txBody>
          </p:sp>
          <p:sp>
            <p:nvSpPr>
              <p:cNvPr id="44" name="Line 36">
                <a:extLst>
                  <a:ext uri="{FF2B5EF4-FFF2-40B4-BE49-F238E27FC236}">
                    <a16:creationId xmlns:a16="http://schemas.microsoft.com/office/drawing/2014/main" id="{95BC3831-7960-8D26-D667-F809151E9941}"/>
                  </a:ext>
                </a:extLst>
              </p:cNvPr>
              <p:cNvSpPr>
                <a:spLocks noChangeShapeType="1"/>
              </p:cNvSpPr>
              <p:nvPr/>
            </p:nvSpPr>
            <p:spPr bwMode="auto">
              <a:xfrm flipV="1">
                <a:off x="3746" y="1261"/>
                <a:ext cx="1" cy="380"/>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a:lstStyle/>
              <a:p>
                <a:endParaRPr lang="en-US">
                  <a:latin typeface="Calibri" panose="020F0502020204030204" pitchFamily="34" charset="0"/>
                  <a:cs typeface="Calibri" panose="020F0502020204030204" pitchFamily="34" charset="0"/>
                </a:endParaRPr>
              </a:p>
            </p:txBody>
          </p:sp>
          <p:sp>
            <p:nvSpPr>
              <p:cNvPr id="45" name="Line 37">
                <a:extLst>
                  <a:ext uri="{FF2B5EF4-FFF2-40B4-BE49-F238E27FC236}">
                    <a16:creationId xmlns:a16="http://schemas.microsoft.com/office/drawing/2014/main" id="{C503286F-4B39-C0DC-BA3D-16672045365D}"/>
                  </a:ext>
                </a:extLst>
              </p:cNvPr>
              <p:cNvSpPr>
                <a:spLocks noChangeShapeType="1"/>
              </p:cNvSpPr>
              <p:nvPr/>
            </p:nvSpPr>
            <p:spPr bwMode="auto">
              <a:xfrm>
                <a:off x="3737" y="1641"/>
                <a:ext cx="9"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latin typeface="Calibri" panose="020F0502020204030204" pitchFamily="34" charset="0"/>
                  <a:cs typeface="Calibri" panose="020F0502020204030204" pitchFamily="34" charset="0"/>
                </a:endParaRPr>
              </a:p>
            </p:txBody>
          </p:sp>
          <p:sp>
            <p:nvSpPr>
              <p:cNvPr id="46" name="Line 38">
                <a:extLst>
                  <a:ext uri="{FF2B5EF4-FFF2-40B4-BE49-F238E27FC236}">
                    <a16:creationId xmlns:a16="http://schemas.microsoft.com/office/drawing/2014/main" id="{CFECDE68-B493-F2A3-BB2D-23300912743D}"/>
                  </a:ext>
                </a:extLst>
              </p:cNvPr>
              <p:cNvSpPr>
                <a:spLocks noChangeShapeType="1"/>
              </p:cNvSpPr>
              <p:nvPr/>
            </p:nvSpPr>
            <p:spPr bwMode="auto">
              <a:xfrm>
                <a:off x="3737" y="1614"/>
                <a:ext cx="9"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latin typeface="Calibri" panose="020F0502020204030204" pitchFamily="34" charset="0"/>
                  <a:cs typeface="Calibri" panose="020F0502020204030204" pitchFamily="34" charset="0"/>
                </a:endParaRPr>
              </a:p>
            </p:txBody>
          </p:sp>
          <p:sp>
            <p:nvSpPr>
              <p:cNvPr id="47" name="Line 39">
                <a:extLst>
                  <a:ext uri="{FF2B5EF4-FFF2-40B4-BE49-F238E27FC236}">
                    <a16:creationId xmlns:a16="http://schemas.microsoft.com/office/drawing/2014/main" id="{9C89A375-54B1-4BE9-BB9E-95FB81CB4611}"/>
                  </a:ext>
                </a:extLst>
              </p:cNvPr>
              <p:cNvSpPr>
                <a:spLocks noChangeShapeType="1"/>
              </p:cNvSpPr>
              <p:nvPr/>
            </p:nvSpPr>
            <p:spPr bwMode="auto">
              <a:xfrm>
                <a:off x="3737" y="1579"/>
                <a:ext cx="9"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latin typeface="Calibri" panose="020F0502020204030204" pitchFamily="34" charset="0"/>
                  <a:cs typeface="Calibri" panose="020F0502020204030204" pitchFamily="34" charset="0"/>
                </a:endParaRPr>
              </a:p>
            </p:txBody>
          </p:sp>
          <p:sp>
            <p:nvSpPr>
              <p:cNvPr id="48" name="Line 40">
                <a:extLst>
                  <a:ext uri="{FF2B5EF4-FFF2-40B4-BE49-F238E27FC236}">
                    <a16:creationId xmlns:a16="http://schemas.microsoft.com/office/drawing/2014/main" id="{DF7DF3AF-1A1A-5856-C143-FFBE9EFD2395}"/>
                  </a:ext>
                </a:extLst>
              </p:cNvPr>
              <p:cNvSpPr>
                <a:spLocks noChangeShapeType="1"/>
              </p:cNvSpPr>
              <p:nvPr/>
            </p:nvSpPr>
            <p:spPr bwMode="auto">
              <a:xfrm>
                <a:off x="3737" y="1552"/>
                <a:ext cx="9"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latin typeface="Calibri" panose="020F0502020204030204" pitchFamily="34" charset="0"/>
                  <a:cs typeface="Calibri" panose="020F0502020204030204" pitchFamily="34" charset="0"/>
                </a:endParaRPr>
              </a:p>
            </p:txBody>
          </p:sp>
          <p:sp>
            <p:nvSpPr>
              <p:cNvPr id="49" name="Line 41">
                <a:extLst>
                  <a:ext uri="{FF2B5EF4-FFF2-40B4-BE49-F238E27FC236}">
                    <a16:creationId xmlns:a16="http://schemas.microsoft.com/office/drawing/2014/main" id="{FEF1F7C1-8899-4BB6-3BDD-6A58AA8FF998}"/>
                  </a:ext>
                </a:extLst>
              </p:cNvPr>
              <p:cNvSpPr>
                <a:spLocks noChangeShapeType="1"/>
              </p:cNvSpPr>
              <p:nvPr/>
            </p:nvSpPr>
            <p:spPr bwMode="auto">
              <a:xfrm>
                <a:off x="3737" y="1517"/>
                <a:ext cx="9"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latin typeface="Calibri" panose="020F0502020204030204" pitchFamily="34" charset="0"/>
                  <a:cs typeface="Calibri" panose="020F0502020204030204" pitchFamily="34" charset="0"/>
                </a:endParaRPr>
              </a:p>
            </p:txBody>
          </p:sp>
          <p:sp>
            <p:nvSpPr>
              <p:cNvPr id="50" name="Line 42">
                <a:extLst>
                  <a:ext uri="{FF2B5EF4-FFF2-40B4-BE49-F238E27FC236}">
                    <a16:creationId xmlns:a16="http://schemas.microsoft.com/office/drawing/2014/main" id="{A52A706E-0C2D-9F80-D49F-8C2F4A6389EF}"/>
                  </a:ext>
                </a:extLst>
              </p:cNvPr>
              <p:cNvSpPr>
                <a:spLocks noChangeShapeType="1"/>
              </p:cNvSpPr>
              <p:nvPr/>
            </p:nvSpPr>
            <p:spPr bwMode="auto">
              <a:xfrm>
                <a:off x="3737" y="1491"/>
                <a:ext cx="9"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latin typeface="Calibri" panose="020F0502020204030204" pitchFamily="34" charset="0"/>
                  <a:cs typeface="Calibri" panose="020F0502020204030204" pitchFamily="34" charset="0"/>
                </a:endParaRPr>
              </a:p>
            </p:txBody>
          </p:sp>
          <p:sp>
            <p:nvSpPr>
              <p:cNvPr id="51" name="Line 43">
                <a:extLst>
                  <a:ext uri="{FF2B5EF4-FFF2-40B4-BE49-F238E27FC236}">
                    <a16:creationId xmlns:a16="http://schemas.microsoft.com/office/drawing/2014/main" id="{B2D6134F-20B2-C6DF-6B73-3B21B7AAB12D}"/>
                  </a:ext>
                </a:extLst>
              </p:cNvPr>
              <p:cNvSpPr>
                <a:spLocks noChangeShapeType="1"/>
              </p:cNvSpPr>
              <p:nvPr/>
            </p:nvSpPr>
            <p:spPr bwMode="auto">
              <a:xfrm>
                <a:off x="3737" y="1455"/>
                <a:ext cx="9"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latin typeface="Calibri" panose="020F0502020204030204" pitchFamily="34" charset="0"/>
                  <a:cs typeface="Calibri" panose="020F0502020204030204" pitchFamily="34" charset="0"/>
                </a:endParaRPr>
              </a:p>
            </p:txBody>
          </p:sp>
          <p:sp>
            <p:nvSpPr>
              <p:cNvPr id="52" name="Line 44">
                <a:extLst>
                  <a:ext uri="{FF2B5EF4-FFF2-40B4-BE49-F238E27FC236}">
                    <a16:creationId xmlns:a16="http://schemas.microsoft.com/office/drawing/2014/main" id="{802967B2-78DA-6627-F723-CE0151425562}"/>
                  </a:ext>
                </a:extLst>
              </p:cNvPr>
              <p:cNvSpPr>
                <a:spLocks noChangeShapeType="1"/>
              </p:cNvSpPr>
              <p:nvPr/>
            </p:nvSpPr>
            <p:spPr bwMode="auto">
              <a:xfrm>
                <a:off x="3737" y="1420"/>
                <a:ext cx="9"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latin typeface="Calibri" panose="020F0502020204030204" pitchFamily="34" charset="0"/>
                  <a:cs typeface="Calibri" panose="020F0502020204030204" pitchFamily="34" charset="0"/>
                </a:endParaRPr>
              </a:p>
            </p:txBody>
          </p:sp>
          <p:sp>
            <p:nvSpPr>
              <p:cNvPr id="53" name="Line 45">
                <a:extLst>
                  <a:ext uri="{FF2B5EF4-FFF2-40B4-BE49-F238E27FC236}">
                    <a16:creationId xmlns:a16="http://schemas.microsoft.com/office/drawing/2014/main" id="{26D0A931-6D42-BEC1-881A-460A01A56B50}"/>
                  </a:ext>
                </a:extLst>
              </p:cNvPr>
              <p:cNvSpPr>
                <a:spLocks noChangeShapeType="1"/>
              </p:cNvSpPr>
              <p:nvPr/>
            </p:nvSpPr>
            <p:spPr bwMode="auto">
              <a:xfrm>
                <a:off x="3737" y="1393"/>
                <a:ext cx="9"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latin typeface="Calibri" panose="020F0502020204030204" pitchFamily="34" charset="0"/>
                  <a:cs typeface="Calibri" panose="020F0502020204030204" pitchFamily="34" charset="0"/>
                </a:endParaRPr>
              </a:p>
            </p:txBody>
          </p:sp>
          <p:sp>
            <p:nvSpPr>
              <p:cNvPr id="54" name="Line 46">
                <a:extLst>
                  <a:ext uri="{FF2B5EF4-FFF2-40B4-BE49-F238E27FC236}">
                    <a16:creationId xmlns:a16="http://schemas.microsoft.com/office/drawing/2014/main" id="{18885FE9-4BDC-CF40-A0FC-1A7A34849A1E}"/>
                  </a:ext>
                </a:extLst>
              </p:cNvPr>
              <p:cNvSpPr>
                <a:spLocks noChangeShapeType="1"/>
              </p:cNvSpPr>
              <p:nvPr/>
            </p:nvSpPr>
            <p:spPr bwMode="auto">
              <a:xfrm>
                <a:off x="3737" y="1358"/>
                <a:ext cx="9"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latin typeface="Calibri" panose="020F0502020204030204" pitchFamily="34" charset="0"/>
                  <a:cs typeface="Calibri" panose="020F0502020204030204" pitchFamily="34" charset="0"/>
                </a:endParaRPr>
              </a:p>
            </p:txBody>
          </p:sp>
          <p:sp>
            <p:nvSpPr>
              <p:cNvPr id="55" name="Line 47">
                <a:extLst>
                  <a:ext uri="{FF2B5EF4-FFF2-40B4-BE49-F238E27FC236}">
                    <a16:creationId xmlns:a16="http://schemas.microsoft.com/office/drawing/2014/main" id="{99623ED2-A974-FC3C-A0AE-2A7E6FCD34AD}"/>
                  </a:ext>
                </a:extLst>
              </p:cNvPr>
              <p:cNvSpPr>
                <a:spLocks noChangeShapeType="1"/>
              </p:cNvSpPr>
              <p:nvPr/>
            </p:nvSpPr>
            <p:spPr bwMode="auto">
              <a:xfrm>
                <a:off x="3737" y="1331"/>
                <a:ext cx="9"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latin typeface="Calibri" panose="020F0502020204030204" pitchFamily="34" charset="0"/>
                  <a:cs typeface="Calibri" panose="020F0502020204030204" pitchFamily="34" charset="0"/>
                </a:endParaRPr>
              </a:p>
            </p:txBody>
          </p:sp>
          <p:sp>
            <p:nvSpPr>
              <p:cNvPr id="56" name="Line 48">
                <a:extLst>
                  <a:ext uri="{FF2B5EF4-FFF2-40B4-BE49-F238E27FC236}">
                    <a16:creationId xmlns:a16="http://schemas.microsoft.com/office/drawing/2014/main" id="{F35620FC-0DB0-0570-8D5A-2E82CB959C5D}"/>
                  </a:ext>
                </a:extLst>
              </p:cNvPr>
              <p:cNvSpPr>
                <a:spLocks noChangeShapeType="1"/>
              </p:cNvSpPr>
              <p:nvPr/>
            </p:nvSpPr>
            <p:spPr bwMode="auto">
              <a:xfrm>
                <a:off x="3737" y="1296"/>
                <a:ext cx="9"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latin typeface="Calibri" panose="020F0502020204030204" pitchFamily="34" charset="0"/>
                  <a:cs typeface="Calibri" panose="020F0502020204030204" pitchFamily="34" charset="0"/>
                </a:endParaRPr>
              </a:p>
            </p:txBody>
          </p:sp>
          <p:sp>
            <p:nvSpPr>
              <p:cNvPr id="57" name="Line 49">
                <a:extLst>
                  <a:ext uri="{FF2B5EF4-FFF2-40B4-BE49-F238E27FC236}">
                    <a16:creationId xmlns:a16="http://schemas.microsoft.com/office/drawing/2014/main" id="{EDEDB4B5-EA76-933D-2200-7C8E48A54E3C}"/>
                  </a:ext>
                </a:extLst>
              </p:cNvPr>
              <p:cNvSpPr>
                <a:spLocks noChangeShapeType="1"/>
              </p:cNvSpPr>
              <p:nvPr/>
            </p:nvSpPr>
            <p:spPr bwMode="auto">
              <a:xfrm>
                <a:off x="3737" y="1261"/>
                <a:ext cx="9"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latin typeface="Calibri" panose="020F0502020204030204" pitchFamily="34" charset="0"/>
                  <a:cs typeface="Calibri" panose="020F0502020204030204" pitchFamily="34" charset="0"/>
                </a:endParaRPr>
              </a:p>
            </p:txBody>
          </p:sp>
        </p:grpSp>
        <p:sp>
          <p:nvSpPr>
            <p:cNvPr id="10" name="Rectangle 50">
              <a:extLst>
                <a:ext uri="{FF2B5EF4-FFF2-40B4-BE49-F238E27FC236}">
                  <a16:creationId xmlns:a16="http://schemas.microsoft.com/office/drawing/2014/main" id="{5DA080B3-50C8-11F7-CA83-8A7928F71C45}"/>
                </a:ext>
              </a:extLst>
            </p:cNvPr>
            <p:cNvSpPr>
              <a:spLocks noChangeArrowheads="1"/>
            </p:cNvSpPr>
            <p:nvPr/>
          </p:nvSpPr>
          <p:spPr bwMode="auto">
            <a:xfrm>
              <a:off x="5638800" y="1981200"/>
              <a:ext cx="3048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eaLnBrk="0" hangingPunct="0">
                <a:spcBef>
                  <a:spcPct val="20000"/>
                </a:spcBef>
              </a:pPr>
              <a:r>
                <a:rPr kumimoji="1" lang="en-US" altLang="en-US" sz="2400">
                  <a:latin typeface="Calibri" panose="020F0502020204030204" pitchFamily="34" charset="0"/>
                  <a:cs typeface="Calibri" panose="020F0502020204030204" pitchFamily="34" charset="0"/>
                </a:rPr>
                <a:t>...</a:t>
              </a:r>
            </a:p>
          </p:txBody>
        </p:sp>
        <p:sp>
          <p:nvSpPr>
            <p:cNvPr id="11" name="Rectangle 51">
              <a:extLst>
                <a:ext uri="{FF2B5EF4-FFF2-40B4-BE49-F238E27FC236}">
                  <a16:creationId xmlns:a16="http://schemas.microsoft.com/office/drawing/2014/main" id="{F16059C7-4BF2-6143-C737-C9AF68166CCF}"/>
                </a:ext>
              </a:extLst>
            </p:cNvPr>
            <p:cNvSpPr>
              <a:spLocks noChangeArrowheads="1"/>
            </p:cNvSpPr>
            <p:nvPr/>
          </p:nvSpPr>
          <p:spPr bwMode="auto">
            <a:xfrm>
              <a:off x="5801990" y="4343400"/>
              <a:ext cx="23083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eaLnBrk="0" hangingPunct="0">
                <a:spcBef>
                  <a:spcPct val="20000"/>
                </a:spcBef>
              </a:pPr>
              <a:r>
                <a:rPr kumimoji="1" lang="en-US" altLang="en-US" sz="2400">
                  <a:latin typeface="Calibri" panose="020F0502020204030204" pitchFamily="34" charset="0"/>
                  <a:cs typeface="Calibri" panose="020F0502020204030204" pitchFamily="34" charset="0"/>
                </a:rPr>
                <a:t>...</a:t>
              </a:r>
            </a:p>
          </p:txBody>
        </p:sp>
        <p:sp>
          <p:nvSpPr>
            <p:cNvPr id="12" name="AutoShape 52">
              <a:extLst>
                <a:ext uri="{FF2B5EF4-FFF2-40B4-BE49-F238E27FC236}">
                  <a16:creationId xmlns:a16="http://schemas.microsoft.com/office/drawing/2014/main" id="{6B22A411-2A75-22B1-9B47-7A4770C56CD1}"/>
                </a:ext>
              </a:extLst>
            </p:cNvPr>
            <p:cNvSpPr>
              <a:spLocks noChangeArrowheads="1"/>
            </p:cNvSpPr>
            <p:nvPr/>
          </p:nvSpPr>
          <p:spPr bwMode="auto">
            <a:xfrm>
              <a:off x="1905000" y="2590800"/>
              <a:ext cx="1524000" cy="381000"/>
            </a:xfrm>
            <a:prstGeom prst="roundRect">
              <a:avLst>
                <a:gd name="adj" fmla="val 16667"/>
              </a:avLst>
            </a:prstGeom>
            <a:solidFill>
              <a:srgbClr val="FFCC99"/>
            </a:solidFill>
            <a:ln w="9525">
              <a:solidFill>
                <a:schemeClr val="tx2"/>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eaLnBrk="0" hangingPunct="0">
                <a:spcBef>
                  <a:spcPct val="20000"/>
                </a:spcBef>
              </a:pPr>
              <a:r>
                <a:rPr kumimoji="1" lang="en-US" altLang="en-US" sz="1600">
                  <a:latin typeface="Calibri" panose="020F0502020204030204" pitchFamily="34" charset="0"/>
                  <a:cs typeface="Calibri" panose="020F0502020204030204" pitchFamily="34" charset="0"/>
                </a:rPr>
                <a:t>Randomizer</a:t>
              </a:r>
            </a:p>
          </p:txBody>
        </p:sp>
        <p:sp>
          <p:nvSpPr>
            <p:cNvPr id="13" name="AutoShape 53">
              <a:extLst>
                <a:ext uri="{FF2B5EF4-FFF2-40B4-BE49-F238E27FC236}">
                  <a16:creationId xmlns:a16="http://schemas.microsoft.com/office/drawing/2014/main" id="{7C624597-2504-B46D-71FD-191CA3BF4E69}"/>
                </a:ext>
              </a:extLst>
            </p:cNvPr>
            <p:cNvSpPr>
              <a:spLocks noChangeArrowheads="1"/>
            </p:cNvSpPr>
            <p:nvPr/>
          </p:nvSpPr>
          <p:spPr bwMode="auto">
            <a:xfrm>
              <a:off x="3962400" y="2590800"/>
              <a:ext cx="1447800" cy="381000"/>
            </a:xfrm>
            <a:prstGeom prst="roundRect">
              <a:avLst>
                <a:gd name="adj" fmla="val 16667"/>
              </a:avLst>
            </a:prstGeom>
            <a:solidFill>
              <a:srgbClr val="FFCC99"/>
            </a:solidFill>
            <a:ln w="9525">
              <a:solidFill>
                <a:schemeClr val="tx2"/>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eaLnBrk="0" hangingPunct="0">
                <a:spcBef>
                  <a:spcPct val="20000"/>
                </a:spcBef>
              </a:pPr>
              <a:r>
                <a:rPr kumimoji="1" lang="en-US" altLang="en-US" sz="1600">
                  <a:latin typeface="Calibri" panose="020F0502020204030204" pitchFamily="34" charset="0"/>
                  <a:cs typeface="Calibri" panose="020F0502020204030204" pitchFamily="34" charset="0"/>
                </a:rPr>
                <a:t>Randomizer</a:t>
              </a:r>
            </a:p>
          </p:txBody>
        </p:sp>
        <p:sp>
          <p:nvSpPr>
            <p:cNvPr id="14" name="AutoShape 54">
              <a:extLst>
                <a:ext uri="{FF2B5EF4-FFF2-40B4-BE49-F238E27FC236}">
                  <a16:creationId xmlns:a16="http://schemas.microsoft.com/office/drawing/2014/main" id="{C966CE51-28B2-5441-DDF0-FAF8B10FAF44}"/>
                </a:ext>
              </a:extLst>
            </p:cNvPr>
            <p:cNvSpPr>
              <a:spLocks noChangeArrowheads="1"/>
            </p:cNvSpPr>
            <p:nvPr/>
          </p:nvSpPr>
          <p:spPr bwMode="auto">
            <a:xfrm>
              <a:off x="1981200" y="4114800"/>
              <a:ext cx="1600200" cy="762000"/>
            </a:xfrm>
            <a:prstGeom prst="roundRect">
              <a:avLst>
                <a:gd name="adj" fmla="val 16667"/>
              </a:avLst>
            </a:prstGeom>
            <a:solidFill>
              <a:srgbClr val="00CCFF"/>
            </a:solidFill>
            <a:ln w="9525">
              <a:solidFill>
                <a:schemeClr val="tx2"/>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eaLnBrk="0" hangingPunct="0">
                <a:spcBef>
                  <a:spcPct val="5000"/>
                </a:spcBef>
              </a:pPr>
              <a:r>
                <a:rPr kumimoji="1" lang="en-US" altLang="en-US" sz="1600">
                  <a:latin typeface="Calibri" panose="020F0502020204030204" pitchFamily="34" charset="0"/>
                  <a:cs typeface="Calibri" panose="020F0502020204030204" pitchFamily="34" charset="0"/>
                </a:rPr>
                <a:t>Reconstruct</a:t>
              </a:r>
            </a:p>
            <a:p>
              <a:pPr algn="ctr" eaLnBrk="0" hangingPunct="0">
                <a:spcBef>
                  <a:spcPct val="5000"/>
                </a:spcBef>
              </a:pPr>
              <a:r>
                <a:rPr kumimoji="1" lang="en-US" altLang="en-US" sz="1600">
                  <a:latin typeface="Calibri" panose="020F0502020204030204" pitchFamily="34" charset="0"/>
                  <a:cs typeface="Calibri" panose="020F0502020204030204" pitchFamily="34" charset="0"/>
                </a:rPr>
                <a:t>Distribution </a:t>
              </a:r>
            </a:p>
            <a:p>
              <a:pPr algn="ctr" eaLnBrk="0" hangingPunct="0">
                <a:spcBef>
                  <a:spcPct val="5000"/>
                </a:spcBef>
              </a:pPr>
              <a:r>
                <a:rPr kumimoji="1" lang="en-US" altLang="en-US" sz="1600">
                  <a:latin typeface="Calibri" panose="020F0502020204030204" pitchFamily="34" charset="0"/>
                  <a:cs typeface="Calibri" panose="020F0502020204030204" pitchFamily="34" charset="0"/>
                </a:rPr>
                <a:t>of Age</a:t>
              </a:r>
            </a:p>
          </p:txBody>
        </p:sp>
        <p:sp>
          <p:nvSpPr>
            <p:cNvPr id="15" name="AutoShape 55">
              <a:extLst>
                <a:ext uri="{FF2B5EF4-FFF2-40B4-BE49-F238E27FC236}">
                  <a16:creationId xmlns:a16="http://schemas.microsoft.com/office/drawing/2014/main" id="{4B10D53F-7A4D-C285-F2B6-1898A733B127}"/>
                </a:ext>
              </a:extLst>
            </p:cNvPr>
            <p:cNvSpPr>
              <a:spLocks noChangeArrowheads="1"/>
            </p:cNvSpPr>
            <p:nvPr/>
          </p:nvSpPr>
          <p:spPr bwMode="auto">
            <a:xfrm>
              <a:off x="3962400" y="4114800"/>
              <a:ext cx="1600200" cy="762000"/>
            </a:xfrm>
            <a:prstGeom prst="roundRect">
              <a:avLst>
                <a:gd name="adj" fmla="val 16667"/>
              </a:avLst>
            </a:prstGeom>
            <a:solidFill>
              <a:srgbClr val="00CCFF"/>
            </a:solidFill>
            <a:ln w="9525">
              <a:solidFill>
                <a:schemeClr val="tx2"/>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eaLnBrk="0" hangingPunct="0">
                <a:spcBef>
                  <a:spcPct val="5000"/>
                </a:spcBef>
              </a:pPr>
              <a:r>
                <a:rPr kumimoji="1" lang="en-US" altLang="en-US" sz="1600">
                  <a:latin typeface="Calibri" panose="020F0502020204030204" pitchFamily="34" charset="0"/>
                  <a:cs typeface="Calibri" panose="020F0502020204030204" pitchFamily="34" charset="0"/>
                </a:rPr>
                <a:t>Reconstruct</a:t>
              </a:r>
            </a:p>
            <a:p>
              <a:pPr algn="ctr" eaLnBrk="0" hangingPunct="0">
                <a:spcBef>
                  <a:spcPct val="5000"/>
                </a:spcBef>
              </a:pPr>
              <a:r>
                <a:rPr kumimoji="1" lang="en-US" altLang="en-US" sz="1600">
                  <a:latin typeface="Calibri" panose="020F0502020204030204" pitchFamily="34" charset="0"/>
                  <a:cs typeface="Calibri" panose="020F0502020204030204" pitchFamily="34" charset="0"/>
                </a:rPr>
                <a:t>Distribution</a:t>
              </a:r>
            </a:p>
            <a:p>
              <a:pPr algn="ctr" eaLnBrk="0" hangingPunct="0">
                <a:spcBef>
                  <a:spcPct val="5000"/>
                </a:spcBef>
              </a:pPr>
              <a:r>
                <a:rPr kumimoji="1" lang="en-US" altLang="en-US" sz="1600">
                  <a:latin typeface="Calibri" panose="020F0502020204030204" pitchFamily="34" charset="0"/>
                  <a:cs typeface="Calibri" panose="020F0502020204030204" pitchFamily="34" charset="0"/>
                </a:rPr>
                <a:t>of Salary</a:t>
              </a:r>
            </a:p>
          </p:txBody>
        </p:sp>
        <p:sp>
          <p:nvSpPr>
            <p:cNvPr id="16" name="AutoShape 56">
              <a:extLst>
                <a:ext uri="{FF2B5EF4-FFF2-40B4-BE49-F238E27FC236}">
                  <a16:creationId xmlns:a16="http://schemas.microsoft.com/office/drawing/2014/main" id="{A0D652D2-33AF-CB83-5615-D843EB0F49F4}"/>
                </a:ext>
              </a:extLst>
            </p:cNvPr>
            <p:cNvSpPr>
              <a:spLocks noChangeArrowheads="1"/>
            </p:cNvSpPr>
            <p:nvPr/>
          </p:nvSpPr>
          <p:spPr bwMode="auto">
            <a:xfrm>
              <a:off x="2971800" y="5334000"/>
              <a:ext cx="1600200" cy="685800"/>
            </a:xfrm>
            <a:prstGeom prst="roundRect">
              <a:avLst>
                <a:gd name="adj" fmla="val 16667"/>
              </a:avLst>
            </a:prstGeom>
            <a:solidFill>
              <a:srgbClr val="00CCFF"/>
            </a:solidFill>
            <a:ln w="9525">
              <a:solidFill>
                <a:schemeClr val="tx2"/>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eaLnBrk="0" hangingPunct="0">
                <a:spcBef>
                  <a:spcPct val="5000"/>
                </a:spcBef>
              </a:pPr>
              <a:r>
                <a:rPr kumimoji="1" lang="en-US" altLang="en-US" sz="1600">
                  <a:latin typeface="Calibri" panose="020F0502020204030204" pitchFamily="34" charset="0"/>
                  <a:cs typeface="Calibri" panose="020F0502020204030204" pitchFamily="34" charset="0"/>
                </a:rPr>
                <a:t>Classification</a:t>
              </a:r>
            </a:p>
            <a:p>
              <a:pPr algn="ctr" eaLnBrk="0" hangingPunct="0">
                <a:spcBef>
                  <a:spcPct val="5000"/>
                </a:spcBef>
              </a:pPr>
              <a:r>
                <a:rPr kumimoji="1" lang="en-US" altLang="en-US" sz="1600">
                  <a:latin typeface="Calibri" panose="020F0502020204030204" pitchFamily="34" charset="0"/>
                  <a:cs typeface="Calibri" panose="020F0502020204030204" pitchFamily="34" charset="0"/>
                </a:rPr>
                <a:t>Algorithm</a:t>
              </a:r>
            </a:p>
          </p:txBody>
        </p:sp>
        <p:sp>
          <p:nvSpPr>
            <p:cNvPr id="17" name="AutoShape 57">
              <a:extLst>
                <a:ext uri="{FF2B5EF4-FFF2-40B4-BE49-F238E27FC236}">
                  <a16:creationId xmlns:a16="http://schemas.microsoft.com/office/drawing/2014/main" id="{D5D75E8E-005E-5417-1D44-76CF20801A71}"/>
                </a:ext>
              </a:extLst>
            </p:cNvPr>
            <p:cNvSpPr>
              <a:spLocks noChangeArrowheads="1"/>
            </p:cNvSpPr>
            <p:nvPr/>
          </p:nvSpPr>
          <p:spPr bwMode="auto">
            <a:xfrm>
              <a:off x="5257800" y="5334000"/>
              <a:ext cx="1600200" cy="685800"/>
            </a:xfrm>
            <a:prstGeom prst="roundRect">
              <a:avLst>
                <a:gd name="adj" fmla="val 16667"/>
              </a:avLst>
            </a:prstGeom>
            <a:solidFill>
              <a:srgbClr val="00CCFF"/>
            </a:solidFill>
            <a:ln w="9525">
              <a:solidFill>
                <a:schemeClr val="tx2"/>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eaLnBrk="0" hangingPunct="0">
                <a:spcBef>
                  <a:spcPct val="20000"/>
                </a:spcBef>
              </a:pPr>
              <a:r>
                <a:rPr kumimoji="1" lang="en-US" altLang="en-US" sz="1600">
                  <a:latin typeface="Calibri" panose="020F0502020204030204" pitchFamily="34" charset="0"/>
                  <a:cs typeface="Calibri" panose="020F0502020204030204" pitchFamily="34" charset="0"/>
                </a:rPr>
                <a:t>Model</a:t>
              </a:r>
            </a:p>
          </p:txBody>
        </p:sp>
        <p:sp>
          <p:nvSpPr>
            <p:cNvPr id="18" name="Line 58">
              <a:extLst>
                <a:ext uri="{FF2B5EF4-FFF2-40B4-BE49-F238E27FC236}">
                  <a16:creationId xmlns:a16="http://schemas.microsoft.com/office/drawing/2014/main" id="{E1F88E50-2E32-90A5-F122-16C728B3CB91}"/>
                </a:ext>
              </a:extLst>
            </p:cNvPr>
            <p:cNvSpPr>
              <a:spLocks noChangeShapeType="1"/>
            </p:cNvSpPr>
            <p:nvPr/>
          </p:nvSpPr>
          <p:spPr bwMode="auto">
            <a:xfrm>
              <a:off x="2286000" y="2286000"/>
              <a:ext cx="0" cy="30480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endParaRPr lang="en-US">
                <a:latin typeface="Calibri" panose="020F0502020204030204" pitchFamily="34" charset="0"/>
                <a:cs typeface="Calibri" panose="020F0502020204030204" pitchFamily="34" charset="0"/>
              </a:endParaRPr>
            </a:p>
          </p:txBody>
        </p:sp>
        <p:sp>
          <p:nvSpPr>
            <p:cNvPr id="19" name="Line 59">
              <a:extLst>
                <a:ext uri="{FF2B5EF4-FFF2-40B4-BE49-F238E27FC236}">
                  <a16:creationId xmlns:a16="http://schemas.microsoft.com/office/drawing/2014/main" id="{E610F2FD-4CEB-F806-83F7-D9C51A9D546D}"/>
                </a:ext>
              </a:extLst>
            </p:cNvPr>
            <p:cNvSpPr>
              <a:spLocks noChangeShapeType="1"/>
            </p:cNvSpPr>
            <p:nvPr/>
          </p:nvSpPr>
          <p:spPr bwMode="auto">
            <a:xfrm>
              <a:off x="2819400" y="2286000"/>
              <a:ext cx="0" cy="304800"/>
            </a:xfrm>
            <a:prstGeom prst="line">
              <a:avLst/>
            </a:prstGeom>
            <a:noFill/>
            <a:ln w="12700">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endParaRPr lang="en-US">
                <a:latin typeface="Calibri" panose="020F0502020204030204" pitchFamily="34" charset="0"/>
                <a:cs typeface="Calibri" panose="020F0502020204030204" pitchFamily="34" charset="0"/>
              </a:endParaRPr>
            </a:p>
          </p:txBody>
        </p:sp>
        <p:sp>
          <p:nvSpPr>
            <p:cNvPr id="20" name="Line 60">
              <a:extLst>
                <a:ext uri="{FF2B5EF4-FFF2-40B4-BE49-F238E27FC236}">
                  <a16:creationId xmlns:a16="http://schemas.microsoft.com/office/drawing/2014/main" id="{069B6B11-AD6D-277B-BEF5-EA95CF799E6D}"/>
                </a:ext>
              </a:extLst>
            </p:cNvPr>
            <p:cNvSpPr>
              <a:spLocks noChangeShapeType="1"/>
            </p:cNvSpPr>
            <p:nvPr/>
          </p:nvSpPr>
          <p:spPr bwMode="auto">
            <a:xfrm>
              <a:off x="4191000" y="2286000"/>
              <a:ext cx="0" cy="304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endParaRPr lang="en-US">
                <a:latin typeface="Calibri" panose="020F0502020204030204" pitchFamily="34" charset="0"/>
                <a:cs typeface="Calibri" panose="020F0502020204030204" pitchFamily="34" charset="0"/>
              </a:endParaRPr>
            </a:p>
          </p:txBody>
        </p:sp>
        <p:sp>
          <p:nvSpPr>
            <p:cNvPr id="21" name="Line 61">
              <a:extLst>
                <a:ext uri="{FF2B5EF4-FFF2-40B4-BE49-F238E27FC236}">
                  <a16:creationId xmlns:a16="http://schemas.microsoft.com/office/drawing/2014/main" id="{8EC4488B-A0F9-7A8B-9BD5-BB13946CC4F8}"/>
                </a:ext>
              </a:extLst>
            </p:cNvPr>
            <p:cNvSpPr>
              <a:spLocks noChangeShapeType="1"/>
            </p:cNvSpPr>
            <p:nvPr/>
          </p:nvSpPr>
          <p:spPr bwMode="auto">
            <a:xfrm>
              <a:off x="4648200" y="2286000"/>
              <a:ext cx="0" cy="304800"/>
            </a:xfrm>
            <a:prstGeom prst="line">
              <a:avLst/>
            </a:prstGeom>
            <a:noFill/>
            <a:ln w="12700">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endParaRPr lang="en-US">
                <a:latin typeface="Calibri" panose="020F0502020204030204" pitchFamily="34" charset="0"/>
                <a:cs typeface="Calibri" panose="020F0502020204030204" pitchFamily="34" charset="0"/>
              </a:endParaRPr>
            </a:p>
          </p:txBody>
        </p:sp>
        <p:sp>
          <p:nvSpPr>
            <p:cNvPr id="22" name="Line 62">
              <a:extLst>
                <a:ext uri="{FF2B5EF4-FFF2-40B4-BE49-F238E27FC236}">
                  <a16:creationId xmlns:a16="http://schemas.microsoft.com/office/drawing/2014/main" id="{1BAEBECB-D03E-8CC7-6369-F2B4BD744426}"/>
                </a:ext>
              </a:extLst>
            </p:cNvPr>
            <p:cNvSpPr>
              <a:spLocks noChangeShapeType="1"/>
            </p:cNvSpPr>
            <p:nvPr/>
          </p:nvSpPr>
          <p:spPr bwMode="auto">
            <a:xfrm>
              <a:off x="2286000" y="3657600"/>
              <a:ext cx="0" cy="45720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endParaRPr lang="en-US">
                <a:latin typeface="Calibri" panose="020F0502020204030204" pitchFamily="34" charset="0"/>
                <a:cs typeface="Calibri" panose="020F0502020204030204" pitchFamily="34" charset="0"/>
              </a:endParaRPr>
            </a:p>
          </p:txBody>
        </p:sp>
        <p:sp>
          <p:nvSpPr>
            <p:cNvPr id="23" name="Line 63">
              <a:extLst>
                <a:ext uri="{FF2B5EF4-FFF2-40B4-BE49-F238E27FC236}">
                  <a16:creationId xmlns:a16="http://schemas.microsoft.com/office/drawing/2014/main" id="{90D1B713-E456-BEC9-CBD3-9ADEE1FD21C7}"/>
                </a:ext>
              </a:extLst>
            </p:cNvPr>
            <p:cNvSpPr>
              <a:spLocks noChangeShapeType="1"/>
            </p:cNvSpPr>
            <p:nvPr/>
          </p:nvSpPr>
          <p:spPr bwMode="auto">
            <a:xfrm>
              <a:off x="2971800" y="3657600"/>
              <a:ext cx="1295400" cy="381000"/>
            </a:xfrm>
            <a:prstGeom prst="line">
              <a:avLst/>
            </a:prstGeom>
            <a:noFill/>
            <a:ln w="12700">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endParaRPr lang="en-US">
                <a:latin typeface="Calibri" panose="020F0502020204030204" pitchFamily="34" charset="0"/>
                <a:cs typeface="Calibri" panose="020F0502020204030204" pitchFamily="34" charset="0"/>
              </a:endParaRPr>
            </a:p>
          </p:txBody>
        </p:sp>
        <p:sp>
          <p:nvSpPr>
            <p:cNvPr id="24" name="Line 64">
              <a:extLst>
                <a:ext uri="{FF2B5EF4-FFF2-40B4-BE49-F238E27FC236}">
                  <a16:creationId xmlns:a16="http://schemas.microsoft.com/office/drawing/2014/main" id="{242DF4B7-55ED-CBB4-1ECC-0B92AFE2069D}"/>
                </a:ext>
              </a:extLst>
            </p:cNvPr>
            <p:cNvSpPr>
              <a:spLocks noChangeShapeType="1"/>
            </p:cNvSpPr>
            <p:nvPr/>
          </p:nvSpPr>
          <p:spPr bwMode="auto">
            <a:xfrm>
              <a:off x="4648200" y="3733800"/>
              <a:ext cx="0" cy="381000"/>
            </a:xfrm>
            <a:prstGeom prst="line">
              <a:avLst/>
            </a:prstGeom>
            <a:noFill/>
            <a:ln w="12700">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endParaRPr lang="en-US">
                <a:latin typeface="Calibri" panose="020F0502020204030204" pitchFamily="34" charset="0"/>
                <a:cs typeface="Calibri" panose="020F0502020204030204" pitchFamily="34" charset="0"/>
              </a:endParaRPr>
            </a:p>
          </p:txBody>
        </p:sp>
        <p:sp>
          <p:nvSpPr>
            <p:cNvPr id="25" name="Line 65">
              <a:extLst>
                <a:ext uri="{FF2B5EF4-FFF2-40B4-BE49-F238E27FC236}">
                  <a16:creationId xmlns:a16="http://schemas.microsoft.com/office/drawing/2014/main" id="{600443A1-276D-EA55-0E5D-918B95F6DB97}"/>
                </a:ext>
              </a:extLst>
            </p:cNvPr>
            <p:cNvSpPr>
              <a:spLocks noChangeShapeType="1"/>
            </p:cNvSpPr>
            <p:nvPr/>
          </p:nvSpPr>
          <p:spPr bwMode="auto">
            <a:xfrm flipH="1">
              <a:off x="3048000" y="3657600"/>
              <a:ext cx="1066800" cy="38100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endParaRPr lang="en-US">
                <a:latin typeface="Calibri" panose="020F0502020204030204" pitchFamily="34" charset="0"/>
                <a:cs typeface="Calibri" panose="020F0502020204030204" pitchFamily="34" charset="0"/>
              </a:endParaRPr>
            </a:p>
          </p:txBody>
        </p:sp>
        <p:sp>
          <p:nvSpPr>
            <p:cNvPr id="26" name="Line 66">
              <a:extLst>
                <a:ext uri="{FF2B5EF4-FFF2-40B4-BE49-F238E27FC236}">
                  <a16:creationId xmlns:a16="http://schemas.microsoft.com/office/drawing/2014/main" id="{4F929CEE-DE3A-2BA7-095B-2B36AF3A7814}"/>
                </a:ext>
              </a:extLst>
            </p:cNvPr>
            <p:cNvSpPr>
              <a:spLocks noChangeShapeType="1"/>
            </p:cNvSpPr>
            <p:nvPr/>
          </p:nvSpPr>
          <p:spPr bwMode="auto">
            <a:xfrm>
              <a:off x="2971800" y="4876800"/>
              <a:ext cx="533400" cy="45720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endParaRPr lang="en-US">
                <a:latin typeface="Calibri" panose="020F0502020204030204" pitchFamily="34" charset="0"/>
                <a:cs typeface="Calibri" panose="020F0502020204030204" pitchFamily="34" charset="0"/>
              </a:endParaRPr>
            </a:p>
          </p:txBody>
        </p:sp>
        <p:sp>
          <p:nvSpPr>
            <p:cNvPr id="27" name="Line 67">
              <a:extLst>
                <a:ext uri="{FF2B5EF4-FFF2-40B4-BE49-F238E27FC236}">
                  <a16:creationId xmlns:a16="http://schemas.microsoft.com/office/drawing/2014/main" id="{A6BDE7F2-8F92-B837-C2C3-8DB12B8583AD}"/>
                </a:ext>
              </a:extLst>
            </p:cNvPr>
            <p:cNvSpPr>
              <a:spLocks noChangeShapeType="1"/>
            </p:cNvSpPr>
            <p:nvPr/>
          </p:nvSpPr>
          <p:spPr bwMode="auto">
            <a:xfrm flipH="1">
              <a:off x="4114800" y="4876800"/>
              <a:ext cx="533400" cy="457200"/>
            </a:xfrm>
            <a:prstGeom prst="line">
              <a:avLst/>
            </a:prstGeom>
            <a:noFill/>
            <a:ln w="12700">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endParaRPr lang="en-US">
                <a:latin typeface="Calibri" panose="020F0502020204030204" pitchFamily="34" charset="0"/>
                <a:cs typeface="Calibri" panose="020F0502020204030204" pitchFamily="34" charset="0"/>
              </a:endParaRPr>
            </a:p>
          </p:txBody>
        </p:sp>
        <p:sp>
          <p:nvSpPr>
            <p:cNvPr id="28" name="Line 68">
              <a:extLst>
                <a:ext uri="{FF2B5EF4-FFF2-40B4-BE49-F238E27FC236}">
                  <a16:creationId xmlns:a16="http://schemas.microsoft.com/office/drawing/2014/main" id="{8983321B-F154-016E-AC3F-4E0FF42F0AE9}"/>
                </a:ext>
              </a:extLst>
            </p:cNvPr>
            <p:cNvSpPr>
              <a:spLocks noChangeShapeType="1"/>
            </p:cNvSpPr>
            <p:nvPr/>
          </p:nvSpPr>
          <p:spPr bwMode="auto">
            <a:xfrm>
              <a:off x="4572000" y="5715000"/>
              <a:ext cx="685800" cy="0"/>
            </a:xfrm>
            <a:prstGeom prst="line">
              <a:avLst/>
            </a:prstGeom>
            <a:noFill/>
            <a:ln w="12700">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endParaRPr lang="en-US">
                <a:latin typeface="Calibri" panose="020F0502020204030204" pitchFamily="34" charset="0"/>
                <a:cs typeface="Calibri" panose="020F0502020204030204" pitchFamily="34" charset="0"/>
              </a:endParaRPr>
            </a:p>
          </p:txBody>
        </p:sp>
        <p:sp>
          <p:nvSpPr>
            <p:cNvPr id="29" name="Rectangle 69">
              <a:extLst>
                <a:ext uri="{FF2B5EF4-FFF2-40B4-BE49-F238E27FC236}">
                  <a16:creationId xmlns:a16="http://schemas.microsoft.com/office/drawing/2014/main" id="{6C07EAF9-4AD1-9A97-3626-B42B35E70A7D}"/>
                </a:ext>
              </a:extLst>
            </p:cNvPr>
            <p:cNvSpPr>
              <a:spLocks noChangeArrowheads="1"/>
            </p:cNvSpPr>
            <p:nvPr/>
          </p:nvSpPr>
          <p:spPr bwMode="auto">
            <a:xfrm>
              <a:off x="1905000" y="3276600"/>
              <a:ext cx="1524000" cy="381000"/>
            </a:xfrm>
            <a:prstGeom prst="rect">
              <a:avLst/>
            </a:prstGeom>
            <a:solidFill>
              <a:srgbClr val="FFCC99"/>
            </a:solidFill>
            <a:ln w="9525">
              <a:solidFill>
                <a:srgbClr val="000000"/>
              </a:solidFill>
              <a:miter lim="800000"/>
              <a:headEnd/>
              <a:tailEnd/>
            </a:ln>
          </p:spPr>
          <p:txBody>
            <a:bodyPr/>
            <a:lstStyle/>
            <a:p>
              <a:pPr algn="ctr" eaLnBrk="0" hangingPunct="0">
                <a:spcBef>
                  <a:spcPct val="20000"/>
                </a:spcBef>
              </a:pPr>
              <a:r>
                <a:rPr kumimoji="1" lang="en-US" altLang="en-US" sz="1600" dirty="0">
                  <a:latin typeface="Calibri" panose="020F0502020204030204" pitchFamily="34" charset="0"/>
                  <a:cs typeface="Calibri" panose="020F0502020204030204" pitchFamily="34" charset="0"/>
                </a:rPr>
                <a:t>35 | 80K | ... </a:t>
              </a:r>
            </a:p>
          </p:txBody>
        </p:sp>
        <p:sp>
          <p:nvSpPr>
            <p:cNvPr id="30" name="Rectangle 70">
              <a:extLst>
                <a:ext uri="{FF2B5EF4-FFF2-40B4-BE49-F238E27FC236}">
                  <a16:creationId xmlns:a16="http://schemas.microsoft.com/office/drawing/2014/main" id="{A937D65D-E288-B53E-2E55-EE9ED3F7FF73}"/>
                </a:ext>
              </a:extLst>
            </p:cNvPr>
            <p:cNvSpPr>
              <a:spLocks noChangeArrowheads="1"/>
            </p:cNvSpPr>
            <p:nvPr/>
          </p:nvSpPr>
          <p:spPr bwMode="auto">
            <a:xfrm>
              <a:off x="3962400" y="3276600"/>
              <a:ext cx="1447800" cy="381000"/>
            </a:xfrm>
            <a:prstGeom prst="rect">
              <a:avLst/>
            </a:prstGeom>
            <a:solidFill>
              <a:srgbClr val="FFCC99"/>
            </a:solidFill>
            <a:ln w="9525">
              <a:solidFill>
                <a:srgbClr val="000000"/>
              </a:solidFill>
              <a:miter lim="800000"/>
              <a:headEnd/>
              <a:tailEnd/>
            </a:ln>
          </p:spPr>
          <p:txBody>
            <a:bodyPr/>
            <a:lstStyle/>
            <a:p>
              <a:pPr algn="ctr" eaLnBrk="0" hangingPunct="0">
                <a:spcBef>
                  <a:spcPct val="20000"/>
                </a:spcBef>
              </a:pPr>
              <a:r>
                <a:rPr kumimoji="1" lang="en-US" altLang="en-US" sz="1600" dirty="0">
                  <a:latin typeface="Calibri" panose="020F0502020204030204" pitchFamily="34" charset="0"/>
                  <a:cs typeface="Calibri" panose="020F0502020204030204" pitchFamily="34" charset="0"/>
                </a:rPr>
                <a:t>47 | 54K | ... </a:t>
              </a:r>
            </a:p>
          </p:txBody>
        </p:sp>
        <p:sp>
          <p:nvSpPr>
            <p:cNvPr id="31" name="Line 71">
              <a:extLst>
                <a:ext uri="{FF2B5EF4-FFF2-40B4-BE49-F238E27FC236}">
                  <a16:creationId xmlns:a16="http://schemas.microsoft.com/office/drawing/2014/main" id="{40A5DBE8-2F65-C27E-D3D8-4116BBA766FB}"/>
                </a:ext>
              </a:extLst>
            </p:cNvPr>
            <p:cNvSpPr>
              <a:spLocks noChangeShapeType="1"/>
            </p:cNvSpPr>
            <p:nvPr/>
          </p:nvSpPr>
          <p:spPr bwMode="auto">
            <a:xfrm>
              <a:off x="4191000" y="2971800"/>
              <a:ext cx="0" cy="30480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endParaRPr lang="en-US">
                <a:latin typeface="Calibri" panose="020F0502020204030204" pitchFamily="34" charset="0"/>
                <a:cs typeface="Calibri" panose="020F0502020204030204" pitchFamily="34" charset="0"/>
              </a:endParaRPr>
            </a:p>
          </p:txBody>
        </p:sp>
        <p:sp>
          <p:nvSpPr>
            <p:cNvPr id="32" name="Line 72">
              <a:extLst>
                <a:ext uri="{FF2B5EF4-FFF2-40B4-BE49-F238E27FC236}">
                  <a16:creationId xmlns:a16="http://schemas.microsoft.com/office/drawing/2014/main" id="{369C1EE5-196E-E23A-470B-61C0C3FAE27A}"/>
                </a:ext>
              </a:extLst>
            </p:cNvPr>
            <p:cNvSpPr>
              <a:spLocks noChangeShapeType="1"/>
            </p:cNvSpPr>
            <p:nvPr/>
          </p:nvSpPr>
          <p:spPr bwMode="auto">
            <a:xfrm>
              <a:off x="2286000" y="2971800"/>
              <a:ext cx="0" cy="30480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endParaRPr lang="en-US">
                <a:latin typeface="Calibri" panose="020F0502020204030204" pitchFamily="34" charset="0"/>
                <a:cs typeface="Calibri" panose="020F0502020204030204" pitchFamily="34" charset="0"/>
              </a:endParaRPr>
            </a:p>
          </p:txBody>
        </p:sp>
        <p:sp>
          <p:nvSpPr>
            <p:cNvPr id="33" name="Line 73">
              <a:extLst>
                <a:ext uri="{FF2B5EF4-FFF2-40B4-BE49-F238E27FC236}">
                  <a16:creationId xmlns:a16="http://schemas.microsoft.com/office/drawing/2014/main" id="{1BACE1E0-22BA-9D24-1FB2-3F0EDC8500CF}"/>
                </a:ext>
              </a:extLst>
            </p:cNvPr>
            <p:cNvSpPr>
              <a:spLocks noChangeShapeType="1"/>
            </p:cNvSpPr>
            <p:nvPr/>
          </p:nvSpPr>
          <p:spPr bwMode="auto">
            <a:xfrm>
              <a:off x="2819400" y="2971800"/>
              <a:ext cx="0" cy="304800"/>
            </a:xfrm>
            <a:prstGeom prst="line">
              <a:avLst/>
            </a:prstGeom>
            <a:noFill/>
            <a:ln w="12700">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endParaRPr lang="en-US">
                <a:latin typeface="Calibri" panose="020F0502020204030204" pitchFamily="34" charset="0"/>
                <a:cs typeface="Calibri" panose="020F0502020204030204" pitchFamily="34" charset="0"/>
              </a:endParaRPr>
            </a:p>
          </p:txBody>
        </p:sp>
        <p:sp>
          <p:nvSpPr>
            <p:cNvPr id="34" name="Line 74">
              <a:extLst>
                <a:ext uri="{FF2B5EF4-FFF2-40B4-BE49-F238E27FC236}">
                  <a16:creationId xmlns:a16="http://schemas.microsoft.com/office/drawing/2014/main" id="{F4134FD9-A2E8-8816-200E-C25CB3E021EC}"/>
                </a:ext>
              </a:extLst>
            </p:cNvPr>
            <p:cNvSpPr>
              <a:spLocks noChangeShapeType="1"/>
            </p:cNvSpPr>
            <p:nvPr/>
          </p:nvSpPr>
          <p:spPr bwMode="auto">
            <a:xfrm>
              <a:off x="4648200" y="2971800"/>
              <a:ext cx="0" cy="304800"/>
            </a:xfrm>
            <a:prstGeom prst="line">
              <a:avLst/>
            </a:prstGeom>
            <a:noFill/>
            <a:ln w="12700">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endParaRPr lang="en-US">
                <a:latin typeface="Calibri" panose="020F0502020204030204" pitchFamily="34" charset="0"/>
                <a:cs typeface="Calibri" panose="020F0502020204030204" pitchFamily="34" charset="0"/>
              </a:endParaRPr>
            </a:p>
          </p:txBody>
        </p:sp>
        <p:graphicFrame>
          <p:nvGraphicFramePr>
            <p:cNvPr id="35" name="Object 75">
              <a:extLst>
                <a:ext uri="{FF2B5EF4-FFF2-40B4-BE49-F238E27FC236}">
                  <a16:creationId xmlns:a16="http://schemas.microsoft.com/office/drawing/2014/main" id="{956B42C5-B177-66FE-8C07-5695FF93E40E}"/>
                </a:ext>
              </a:extLst>
            </p:cNvPr>
            <p:cNvGraphicFramePr>
              <a:graphicFrameLocks noChangeAspect="1"/>
            </p:cNvGraphicFramePr>
            <p:nvPr/>
          </p:nvGraphicFramePr>
          <p:xfrm>
            <a:off x="6019800" y="2590800"/>
            <a:ext cx="1828800" cy="1422400"/>
          </p:xfrm>
          <a:graphic>
            <a:graphicData uri="http://schemas.openxmlformats.org/presentationml/2006/ole">
              <mc:AlternateContent xmlns:mc="http://schemas.openxmlformats.org/markup-compatibility/2006">
                <mc:Choice xmlns:v="urn:schemas-microsoft-com:vml" Requires="v">
                  <p:oleObj name="Drawing" r:id="rId3" imgW="20307300" imgH="15786100" progId="FLW3Drawing">
                    <p:embed/>
                  </p:oleObj>
                </mc:Choice>
                <mc:Fallback>
                  <p:oleObj name="Drawing" r:id="rId3" imgW="20307300" imgH="15786100" progId="FLW3Drawing">
                    <p:embed/>
                    <p:pic>
                      <p:nvPicPr>
                        <p:cNvPr id="35" name="Object 75">
                          <a:extLst>
                            <a:ext uri="{FF2B5EF4-FFF2-40B4-BE49-F238E27FC236}">
                              <a16:creationId xmlns:a16="http://schemas.microsoft.com/office/drawing/2014/main" id="{956B42C5-B177-66FE-8C07-5695FF93E40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19800" y="2590800"/>
                          <a:ext cx="1828800" cy="1422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6" name="Rectangle 76">
              <a:extLst>
                <a:ext uri="{FF2B5EF4-FFF2-40B4-BE49-F238E27FC236}">
                  <a16:creationId xmlns:a16="http://schemas.microsoft.com/office/drawing/2014/main" id="{58DEEE45-19FA-32BD-774F-B010BB7DDB33}"/>
                </a:ext>
              </a:extLst>
            </p:cNvPr>
            <p:cNvSpPr>
              <a:spLocks noChangeArrowheads="1"/>
            </p:cNvSpPr>
            <p:nvPr/>
          </p:nvSpPr>
          <p:spPr bwMode="auto">
            <a:xfrm>
              <a:off x="5725790" y="3276600"/>
              <a:ext cx="23083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eaLnBrk="0" hangingPunct="0">
                <a:spcBef>
                  <a:spcPct val="20000"/>
                </a:spcBef>
              </a:pPr>
              <a:r>
                <a:rPr kumimoji="1" lang="en-US" altLang="en-US" sz="2400">
                  <a:latin typeface="Calibri" panose="020F0502020204030204" pitchFamily="34" charset="0"/>
                  <a:cs typeface="Calibri" panose="020F0502020204030204" pitchFamily="34" charset="0"/>
                </a:rPr>
                <a:t>...</a:t>
              </a:r>
            </a:p>
          </p:txBody>
        </p:sp>
        <p:sp>
          <p:nvSpPr>
            <p:cNvPr id="37" name="AutoShape 77">
              <a:extLst>
                <a:ext uri="{FF2B5EF4-FFF2-40B4-BE49-F238E27FC236}">
                  <a16:creationId xmlns:a16="http://schemas.microsoft.com/office/drawing/2014/main" id="{B17F034C-A384-421B-0568-721082151688}"/>
                </a:ext>
              </a:extLst>
            </p:cNvPr>
            <p:cNvSpPr>
              <a:spLocks noChangeArrowheads="1"/>
            </p:cNvSpPr>
            <p:nvPr/>
          </p:nvSpPr>
          <p:spPr bwMode="auto">
            <a:xfrm>
              <a:off x="533400" y="3505200"/>
              <a:ext cx="1066800" cy="990600"/>
            </a:xfrm>
            <a:prstGeom prst="wedgeRoundRectCallout">
              <a:avLst>
                <a:gd name="adj1" fmla="val 84972"/>
                <a:gd name="adj2" fmla="val -47278"/>
                <a:gd name="adj3" fmla="val 16667"/>
              </a:avLst>
            </a:prstGeom>
            <a:solidFill>
              <a:srgbClr val="DDDDDD"/>
            </a:solidFill>
            <a:ln w="952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ctr" eaLnBrk="0" hangingPunct="0">
                <a:spcBef>
                  <a:spcPct val="20000"/>
                </a:spcBef>
              </a:pPr>
              <a:r>
                <a:rPr kumimoji="1" lang="en-US" altLang="en-US" sz="1400" dirty="0">
                  <a:latin typeface="Calibri" panose="020F0502020204030204" pitchFamily="34" charset="0"/>
                  <a:cs typeface="Calibri" panose="020F0502020204030204" pitchFamily="34" charset="0"/>
                </a:rPr>
                <a:t>30 becomes 35 (30+5)</a:t>
              </a:r>
            </a:p>
          </p:txBody>
        </p:sp>
        <p:sp>
          <p:nvSpPr>
            <p:cNvPr id="38" name="AutoShape 78">
              <a:extLst>
                <a:ext uri="{FF2B5EF4-FFF2-40B4-BE49-F238E27FC236}">
                  <a16:creationId xmlns:a16="http://schemas.microsoft.com/office/drawing/2014/main" id="{EF217F93-502F-64F7-CF0A-30961AEB0F90}"/>
                </a:ext>
              </a:extLst>
            </p:cNvPr>
            <p:cNvSpPr>
              <a:spLocks noChangeArrowheads="1"/>
            </p:cNvSpPr>
            <p:nvPr/>
          </p:nvSpPr>
          <p:spPr bwMode="auto">
            <a:xfrm>
              <a:off x="838200" y="1676400"/>
              <a:ext cx="762000" cy="533400"/>
            </a:xfrm>
            <a:prstGeom prst="wedgeRoundRectCallout">
              <a:avLst>
                <a:gd name="adj1" fmla="val 97083"/>
                <a:gd name="adj2" fmla="val 26190"/>
                <a:gd name="adj3" fmla="val 16667"/>
              </a:avLst>
            </a:prstGeom>
            <a:solidFill>
              <a:srgbClr val="DDDDDD"/>
            </a:solidFill>
            <a:ln w="952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ctr" eaLnBrk="0" hangingPunct="0">
                <a:spcBef>
                  <a:spcPct val="20000"/>
                </a:spcBef>
              </a:pPr>
              <a:r>
                <a:rPr kumimoji="1" lang="en-US" altLang="en-US" sz="1400">
                  <a:latin typeface="Calibri" panose="020F0502020204030204" pitchFamily="34" charset="0"/>
                  <a:cs typeface="Calibri" panose="020F0502020204030204" pitchFamily="34" charset="0"/>
                </a:rPr>
                <a:t>Alice’s age</a:t>
              </a:r>
            </a:p>
          </p:txBody>
        </p:sp>
        <p:sp>
          <p:nvSpPr>
            <p:cNvPr id="39" name="AutoShape 79">
              <a:extLst>
                <a:ext uri="{FF2B5EF4-FFF2-40B4-BE49-F238E27FC236}">
                  <a16:creationId xmlns:a16="http://schemas.microsoft.com/office/drawing/2014/main" id="{5E99E046-8A6E-093F-F771-DFC2C18A5248}"/>
                </a:ext>
              </a:extLst>
            </p:cNvPr>
            <p:cNvSpPr>
              <a:spLocks noChangeArrowheads="1"/>
            </p:cNvSpPr>
            <p:nvPr/>
          </p:nvSpPr>
          <p:spPr bwMode="auto">
            <a:xfrm>
              <a:off x="228600" y="2514600"/>
              <a:ext cx="1371600" cy="762000"/>
            </a:xfrm>
            <a:prstGeom prst="wedgeRoundRectCallout">
              <a:avLst>
                <a:gd name="adj1" fmla="val 75116"/>
                <a:gd name="adj2" fmla="val -22917"/>
                <a:gd name="adj3" fmla="val 16667"/>
              </a:avLst>
            </a:prstGeom>
            <a:solidFill>
              <a:srgbClr val="DDDDDD"/>
            </a:solidFill>
            <a:ln w="952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ctr" eaLnBrk="0" hangingPunct="0">
                <a:spcBef>
                  <a:spcPct val="20000"/>
                </a:spcBef>
              </a:pPr>
              <a:r>
                <a:rPr kumimoji="1" lang="en-US" altLang="en-US" sz="1400">
                  <a:latin typeface="Calibri" panose="020F0502020204030204" pitchFamily="34" charset="0"/>
                  <a:cs typeface="Calibri" panose="020F0502020204030204" pitchFamily="34" charset="0"/>
                </a:rPr>
                <a:t>Add random number to Age</a:t>
              </a:r>
            </a:p>
          </p:txBody>
        </p:sp>
      </p:grpSp>
      <p:pic>
        <p:nvPicPr>
          <p:cNvPr id="21506" name="Picture 2" descr="Environmental PPF">
            <a:extLst>
              <a:ext uri="{FF2B5EF4-FFF2-40B4-BE49-F238E27FC236}">
                <a16:creationId xmlns:a16="http://schemas.microsoft.com/office/drawing/2014/main" id="{072F4984-5BCB-FF31-3559-5DF95809174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3869" t="2500" r="8003" b="9907"/>
          <a:stretch/>
        </p:blipFill>
        <p:spPr bwMode="auto">
          <a:xfrm>
            <a:off x="8979826" y="2589306"/>
            <a:ext cx="2638068" cy="2302759"/>
          </a:xfrm>
          <a:prstGeom prst="rect">
            <a:avLst/>
          </a:prstGeom>
          <a:noFill/>
          <a:extLst>
            <a:ext uri="{909E8E84-426E-40DD-AFC4-6F175D3DCCD1}">
              <a14:hiddenFill xmlns:a14="http://schemas.microsoft.com/office/drawing/2010/main">
                <a:solidFill>
                  <a:srgbClr val="FFFFFF"/>
                </a:solidFill>
              </a14:hiddenFill>
            </a:ext>
          </a:extLst>
        </p:spPr>
      </p:pic>
      <p:sp>
        <p:nvSpPr>
          <p:cNvPr id="84" name="TextBox 83">
            <a:extLst>
              <a:ext uri="{FF2B5EF4-FFF2-40B4-BE49-F238E27FC236}">
                <a16:creationId xmlns:a16="http://schemas.microsoft.com/office/drawing/2014/main" id="{45FE01EC-79F5-7AD8-2992-AF088ECC1852}"/>
              </a:ext>
            </a:extLst>
          </p:cNvPr>
          <p:cNvSpPr txBox="1"/>
          <p:nvPr/>
        </p:nvSpPr>
        <p:spPr>
          <a:xfrm>
            <a:off x="8597146" y="4965444"/>
            <a:ext cx="3485749" cy="923330"/>
          </a:xfrm>
          <a:prstGeom prst="rect">
            <a:avLst/>
          </a:prstGeom>
          <a:noFill/>
        </p:spPr>
        <p:txBody>
          <a:bodyPr wrap="square">
            <a:spAutoFit/>
          </a:bodyPr>
          <a:lstStyle/>
          <a:p>
            <a:pPr algn="ctr"/>
            <a:r>
              <a:rPr lang="en-US" altLang="en-US" sz="1800" dirty="0">
                <a:latin typeface="Calibri" panose="020F0502020204030204" pitchFamily="34" charset="0"/>
                <a:cs typeface="Calibri" panose="020F0502020204030204" pitchFamily="34" charset="0"/>
              </a:rPr>
              <a:t>Privacy-performance tradeoff</a:t>
            </a:r>
          </a:p>
          <a:p>
            <a:pPr algn="ctr"/>
            <a:r>
              <a:rPr lang="en-US" altLang="en-US" dirty="0">
                <a:latin typeface="Calibri" panose="020F0502020204030204" pitchFamily="34" charset="0"/>
                <a:cs typeface="Calibri" panose="020F0502020204030204" pitchFamily="34" charset="0"/>
              </a:rPr>
              <a:t>More noises</a:t>
            </a:r>
          </a:p>
          <a:p>
            <a:pPr algn="ctr"/>
            <a:r>
              <a:rPr lang="en-US" altLang="en-US" dirty="0">
                <a:latin typeface="Calibri" panose="020F0502020204030204" pitchFamily="34" charset="0"/>
                <a:cs typeface="Calibri" panose="020F0502020204030204" pitchFamily="34" charset="0"/>
              </a:rPr>
              <a:t>higher privacy, lower performance</a:t>
            </a:r>
            <a:endParaRPr lang="en-US" altLang="en-US" sz="18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41929406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7F531-07E8-BD4D-B69C-89815AD29383}"/>
              </a:ext>
            </a:extLst>
          </p:cNvPr>
          <p:cNvSpPr>
            <a:spLocks noGrp="1"/>
          </p:cNvSpPr>
          <p:nvPr>
            <p:ph type="title"/>
          </p:nvPr>
        </p:nvSpPr>
        <p:spPr/>
        <p:txBody>
          <a:bodyPr vert="horz" lIns="91440" tIns="45720" rIns="91440" bIns="45720" rtlCol="0" anchor="ctr">
            <a:normAutofit/>
          </a:bodyPr>
          <a:lstStyle/>
          <a:p>
            <a:r>
              <a:rPr lang="en-US" b="1" dirty="0">
                <a:latin typeface="Calibri" panose="020F0502020204030204" pitchFamily="34" charset="0"/>
                <a:cs typeface="Calibri" panose="020F0502020204030204" pitchFamily="34" charset="0"/>
              </a:rPr>
              <a:t>L</a:t>
            </a:r>
            <a:r>
              <a:rPr lang="en-US" altLang="zh-CN" b="1" dirty="0">
                <a:latin typeface="Calibri" panose="020F0502020204030204" pitchFamily="34" charset="0"/>
                <a:cs typeface="Calibri" panose="020F0502020204030204" pitchFamily="34" charset="0"/>
              </a:rPr>
              <a:t>10: advanced topics and recent trends</a:t>
            </a:r>
            <a:endParaRPr lang="en-US" b="1" dirty="0">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91F4578D-89AC-A04F-B795-76C0F1D88CF4}"/>
              </a:ext>
            </a:extLst>
          </p:cNvPr>
          <p:cNvSpPr>
            <a:spLocks noGrp="1"/>
          </p:cNvSpPr>
          <p:nvPr>
            <p:ph idx="1"/>
          </p:nvPr>
        </p:nvSpPr>
        <p:spPr>
          <a:xfrm>
            <a:off x="838200" y="1512116"/>
            <a:ext cx="10515600" cy="4351338"/>
          </a:xfrm>
        </p:spPr>
        <p:txBody>
          <a:bodyPr>
            <a:normAutofit/>
          </a:bodyPr>
          <a:lstStyle/>
          <a:p>
            <a:pPr marL="514350" indent="-514350">
              <a:lnSpc>
                <a:spcPct val="150000"/>
              </a:lnSpc>
              <a:buFont typeface="+mj-lt"/>
              <a:buAutoNum type="arabicPeriod"/>
            </a:pPr>
            <a:r>
              <a:rPr lang="en-US" dirty="0">
                <a:latin typeface="Calibri" panose="020F0502020204030204" pitchFamily="34" charset="0"/>
                <a:cs typeface="Calibri" panose="020F0502020204030204" pitchFamily="34" charset="0"/>
              </a:rPr>
              <a:t>Representation learning and multimodal learning</a:t>
            </a:r>
          </a:p>
          <a:p>
            <a:pPr marL="514350" indent="-514350">
              <a:lnSpc>
                <a:spcPct val="150000"/>
              </a:lnSpc>
              <a:buFont typeface="+mj-lt"/>
              <a:buAutoNum type="arabicPeriod"/>
            </a:pPr>
            <a:r>
              <a:rPr lang="en-US" dirty="0">
                <a:latin typeface="Calibri" panose="020F0502020204030204" pitchFamily="34" charset="0"/>
                <a:cs typeface="Calibri" panose="020F0502020204030204" pitchFamily="34" charset="0"/>
              </a:rPr>
              <a:t>Data bias issues</a:t>
            </a:r>
          </a:p>
          <a:p>
            <a:pPr marL="514350" indent="-514350">
              <a:lnSpc>
                <a:spcPct val="150000"/>
              </a:lnSpc>
              <a:buFont typeface="+mj-lt"/>
              <a:buAutoNum type="arabicPeriod"/>
            </a:pPr>
            <a:r>
              <a:rPr lang="en-US" dirty="0">
                <a:latin typeface="Calibri" panose="020F0502020204030204" pitchFamily="34" charset="0"/>
                <a:cs typeface="Calibri" panose="020F0502020204030204" pitchFamily="34" charset="0"/>
              </a:rPr>
              <a:t>Explainability</a:t>
            </a:r>
          </a:p>
          <a:p>
            <a:pPr marL="514350" indent="-514350">
              <a:lnSpc>
                <a:spcPct val="150000"/>
              </a:lnSpc>
              <a:buFont typeface="+mj-lt"/>
              <a:buAutoNum type="arabicPeriod"/>
            </a:pPr>
            <a:endParaRPr lang="en-US" dirty="0">
              <a:latin typeface="Calibri" panose="020F0502020204030204" pitchFamily="34" charset="0"/>
              <a:cs typeface="Calibri" panose="020F0502020204030204" pitchFamily="34" charset="0"/>
            </a:endParaRPr>
          </a:p>
        </p:txBody>
      </p:sp>
      <p:sp>
        <p:nvSpPr>
          <p:cNvPr id="5" name="Slide Number Placeholder 4">
            <a:extLst>
              <a:ext uri="{FF2B5EF4-FFF2-40B4-BE49-F238E27FC236}">
                <a16:creationId xmlns:a16="http://schemas.microsoft.com/office/drawing/2014/main" id="{2946AFE6-54B0-AC40-A6E7-3240B667E6C6}"/>
              </a:ext>
            </a:extLst>
          </p:cNvPr>
          <p:cNvSpPr>
            <a:spLocks noGrp="1"/>
          </p:cNvSpPr>
          <p:nvPr>
            <p:ph type="sldNum" sz="quarter" idx="12"/>
          </p:nvPr>
        </p:nvSpPr>
        <p:spPr/>
        <p:txBody>
          <a:bodyPr/>
          <a:lstStyle/>
          <a:p>
            <a:fld id="{C399462D-D873-47C0-B287-693A0FDAC09B}" type="slidenum">
              <a:rPr lang="zh-CN" altLang="en-US" smtClean="0">
                <a:latin typeface="Calibri" panose="020F0502020204030204" pitchFamily="34" charset="0"/>
                <a:cs typeface="Calibri" panose="020F0502020204030204" pitchFamily="34" charset="0"/>
              </a:rPr>
              <a:t>58</a:t>
            </a:fld>
            <a:endParaRPr lang="zh-CN" alt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55404096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7F531-07E8-BD4D-B69C-89815AD29383}"/>
              </a:ext>
            </a:extLst>
          </p:cNvPr>
          <p:cNvSpPr>
            <a:spLocks noGrp="1"/>
          </p:cNvSpPr>
          <p:nvPr>
            <p:ph type="title"/>
          </p:nvPr>
        </p:nvSpPr>
        <p:spPr>
          <a:xfrm>
            <a:off x="657446" y="-26786"/>
            <a:ext cx="11269718" cy="1325563"/>
          </a:xfrm>
        </p:spPr>
        <p:txBody>
          <a:bodyPr vert="horz" lIns="91440" tIns="45720" rIns="91440" bIns="45720" rtlCol="0" anchor="ctr">
            <a:normAutofit/>
          </a:bodyPr>
          <a:lstStyle/>
          <a:p>
            <a:r>
              <a:rPr lang="en-US" sz="4000" b="1" dirty="0">
                <a:latin typeface="Calibri" panose="020F0502020204030204" pitchFamily="34" charset="0"/>
                <a:cs typeface="Calibri" panose="020F0502020204030204" pitchFamily="34" charset="0"/>
              </a:rPr>
              <a:t>Deep learning for representation learning</a:t>
            </a:r>
          </a:p>
        </p:txBody>
      </p:sp>
      <p:sp>
        <p:nvSpPr>
          <p:cNvPr id="5" name="Slide Number Placeholder 4">
            <a:extLst>
              <a:ext uri="{FF2B5EF4-FFF2-40B4-BE49-F238E27FC236}">
                <a16:creationId xmlns:a16="http://schemas.microsoft.com/office/drawing/2014/main" id="{2946AFE6-54B0-AC40-A6E7-3240B667E6C6}"/>
              </a:ext>
            </a:extLst>
          </p:cNvPr>
          <p:cNvSpPr>
            <a:spLocks noGrp="1"/>
          </p:cNvSpPr>
          <p:nvPr>
            <p:ph type="sldNum" sz="quarter" idx="12"/>
          </p:nvPr>
        </p:nvSpPr>
        <p:spPr/>
        <p:txBody>
          <a:bodyPr/>
          <a:lstStyle/>
          <a:p>
            <a:fld id="{C399462D-D873-47C0-B287-693A0FDAC09B}" type="slidenum">
              <a:rPr lang="zh-CN" altLang="en-US" smtClean="0">
                <a:latin typeface="Calibri" panose="020F0502020204030204" pitchFamily="34" charset="0"/>
                <a:cs typeface="Calibri" panose="020F0502020204030204" pitchFamily="34" charset="0"/>
              </a:rPr>
              <a:t>59</a:t>
            </a:fld>
            <a:endParaRPr lang="zh-CN" altLang="en-US" dirty="0">
              <a:latin typeface="Calibri" panose="020F0502020204030204" pitchFamily="34" charset="0"/>
              <a:cs typeface="Calibri" panose="020F0502020204030204" pitchFamily="34" charset="0"/>
            </a:endParaRPr>
          </a:p>
        </p:txBody>
      </p:sp>
      <p:sp>
        <p:nvSpPr>
          <p:cNvPr id="6" name="Rectangle 5">
            <a:extLst>
              <a:ext uri="{FF2B5EF4-FFF2-40B4-BE49-F238E27FC236}">
                <a16:creationId xmlns:a16="http://schemas.microsoft.com/office/drawing/2014/main" id="{6F27EC9F-092A-F709-E696-A185B12E22F7}"/>
              </a:ext>
            </a:extLst>
          </p:cNvPr>
          <p:cNvSpPr txBox="1">
            <a:spLocks noChangeArrowheads="1"/>
          </p:cNvSpPr>
          <p:nvPr/>
        </p:nvSpPr>
        <p:spPr>
          <a:xfrm>
            <a:off x="657446" y="850152"/>
            <a:ext cx="11020647" cy="46878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spcBef>
                <a:spcPts val="500"/>
              </a:spcBef>
            </a:pPr>
            <a:r>
              <a:rPr lang="en-US" altLang="en-US" sz="2400" b="1" dirty="0">
                <a:latin typeface="Calibri" panose="020F0502020204030204" pitchFamily="34" charset="0"/>
                <a:cs typeface="Calibri" panose="020F0502020204030204" pitchFamily="34" charset="0"/>
              </a:rPr>
              <a:t>Deep</a:t>
            </a:r>
            <a:r>
              <a:rPr lang="zh-CN" altLang="en-US" sz="2400" b="1" dirty="0">
                <a:latin typeface="Calibri" panose="020F0502020204030204" pitchFamily="34" charset="0"/>
                <a:cs typeface="Calibri" panose="020F0502020204030204" pitchFamily="34" charset="0"/>
              </a:rPr>
              <a:t> </a:t>
            </a:r>
            <a:r>
              <a:rPr lang="en-US" altLang="zh-CN" sz="2400" b="1" dirty="0">
                <a:latin typeface="Calibri" panose="020F0502020204030204" pitchFamily="34" charset="0"/>
                <a:cs typeface="Calibri" panose="020F0502020204030204" pitchFamily="34" charset="0"/>
              </a:rPr>
              <a:t>learning</a:t>
            </a:r>
            <a:r>
              <a:rPr lang="zh-CN" altLang="en-US" sz="2400" b="1" dirty="0">
                <a:latin typeface="Calibri" panose="020F0502020204030204" pitchFamily="34" charset="0"/>
                <a:cs typeface="Calibri" panose="020F0502020204030204" pitchFamily="34" charset="0"/>
              </a:rPr>
              <a:t> </a:t>
            </a:r>
            <a:r>
              <a:rPr lang="en-US" altLang="zh-CN" sz="2400" b="1" dirty="0">
                <a:latin typeface="Calibri" panose="020F0502020204030204" pitchFamily="34" charset="0"/>
                <a:cs typeface="Calibri" panose="020F0502020204030204" pitchFamily="34" charset="0"/>
              </a:rPr>
              <a:t>maps</a:t>
            </a:r>
            <a:r>
              <a:rPr lang="zh-CN" altLang="en-US" sz="2400" dirty="0">
                <a:latin typeface="Calibri" panose="020F0502020204030204" pitchFamily="34" charset="0"/>
                <a:cs typeface="Calibri" panose="020F0502020204030204" pitchFamily="34" charset="0"/>
              </a:rPr>
              <a:t> </a:t>
            </a:r>
            <a:r>
              <a:rPr lang="en-US" altLang="zh-CN" sz="2400" dirty="0">
                <a:latin typeface="Calibri" panose="020F0502020204030204" pitchFamily="34" charset="0"/>
                <a:cs typeface="Calibri" panose="020F0502020204030204" pitchFamily="34" charset="0"/>
              </a:rPr>
              <a:t>images, texts, speeches, etc. </a:t>
            </a:r>
            <a:r>
              <a:rPr lang="en-US" altLang="zh-CN" sz="2400" b="1" dirty="0">
                <a:latin typeface="Calibri" panose="020F0502020204030204" pitchFamily="34" charset="0"/>
                <a:cs typeface="Calibri" panose="020F0502020204030204" pitchFamily="34" charset="0"/>
              </a:rPr>
              <a:t>into vectors</a:t>
            </a:r>
            <a:r>
              <a:rPr lang="en-US" altLang="zh-CN" sz="2400" dirty="0">
                <a:latin typeface="Calibri" panose="020F0502020204030204" pitchFamily="34" charset="0"/>
                <a:cs typeface="Calibri" panose="020F0502020204030204" pitchFamily="34" charset="0"/>
              </a:rPr>
              <a:t> in representation spaces. If downstream tasks are trained together, then it is </a:t>
            </a:r>
            <a:r>
              <a:rPr lang="en-US" altLang="zh-CN" sz="2400" dirty="0">
                <a:solidFill>
                  <a:srgbClr val="C00000"/>
                </a:solidFill>
                <a:latin typeface="Calibri" panose="020F0502020204030204" pitchFamily="34" charset="0"/>
                <a:cs typeface="Calibri" panose="020F0502020204030204" pitchFamily="34" charset="0"/>
              </a:rPr>
              <a:t>end-to-end</a:t>
            </a:r>
            <a:r>
              <a:rPr lang="en-US" altLang="zh-CN" sz="2400" dirty="0">
                <a:latin typeface="Calibri" panose="020F0502020204030204" pitchFamily="34" charset="0"/>
                <a:cs typeface="Calibri" panose="020F0502020204030204" pitchFamily="34" charset="0"/>
              </a:rPr>
              <a:t>.</a:t>
            </a:r>
            <a:endParaRPr lang="en-US" altLang="en-US" sz="2400" dirty="0">
              <a:latin typeface="Calibri" panose="020F0502020204030204" pitchFamily="34" charset="0"/>
              <a:cs typeface="Calibri" panose="020F0502020204030204" pitchFamily="34" charset="0"/>
            </a:endParaRPr>
          </a:p>
        </p:txBody>
      </p:sp>
      <p:grpSp>
        <p:nvGrpSpPr>
          <p:cNvPr id="15" name="Group 14">
            <a:extLst>
              <a:ext uri="{FF2B5EF4-FFF2-40B4-BE49-F238E27FC236}">
                <a16:creationId xmlns:a16="http://schemas.microsoft.com/office/drawing/2014/main" id="{1D526C1F-68A9-41C0-0CEB-6C0E41AE8FCB}"/>
              </a:ext>
            </a:extLst>
          </p:cNvPr>
          <p:cNvGrpSpPr/>
          <p:nvPr/>
        </p:nvGrpSpPr>
        <p:grpSpPr>
          <a:xfrm>
            <a:off x="274151" y="2175715"/>
            <a:ext cx="11643697" cy="3915767"/>
            <a:chOff x="548303" y="2130761"/>
            <a:chExt cx="11643697" cy="3915767"/>
          </a:xfrm>
        </p:grpSpPr>
        <p:pic>
          <p:nvPicPr>
            <p:cNvPr id="3074" name="Picture 2" descr="It's Deep Learning Times: A New Frontier of Data | by Sunpark | Towards  Data Science">
              <a:extLst>
                <a:ext uri="{FF2B5EF4-FFF2-40B4-BE49-F238E27FC236}">
                  <a16:creationId xmlns:a16="http://schemas.microsoft.com/office/drawing/2014/main" id="{0E9C20DD-4B4C-E67C-F87A-26F3330DDC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12314" y="2388567"/>
              <a:ext cx="4159745" cy="3048643"/>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Deep learning with fastai — Dogs and cats classification | by Thomas  Laurent | Medium">
              <a:extLst>
                <a:ext uri="{FF2B5EF4-FFF2-40B4-BE49-F238E27FC236}">
                  <a16:creationId xmlns:a16="http://schemas.microsoft.com/office/drawing/2014/main" id="{2E602C3B-2591-1091-517F-22E3E0CF3BC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02082" y="2130761"/>
              <a:ext cx="1013798" cy="1051975"/>
            </a:xfrm>
            <a:prstGeom prst="rect">
              <a:avLst/>
            </a:prstGeom>
            <a:noFill/>
            <a:extLst>
              <a:ext uri="{909E8E84-426E-40DD-AFC4-6F175D3DCCD1}">
                <a14:hiddenFill xmlns:a14="http://schemas.microsoft.com/office/drawing/2010/main">
                  <a:solidFill>
                    <a:srgbClr val="FFFFFF"/>
                  </a:solidFill>
                </a14:hiddenFill>
              </a:ext>
            </a:extLst>
          </p:spPr>
        </p:pic>
        <p:sp>
          <p:nvSpPr>
            <p:cNvPr id="3" name="Right Arrow 2">
              <a:extLst>
                <a:ext uri="{FF2B5EF4-FFF2-40B4-BE49-F238E27FC236}">
                  <a16:creationId xmlns:a16="http://schemas.microsoft.com/office/drawing/2014/main" id="{5C6E31F6-10D6-5CBD-39E0-1A9DF01EAD4B}"/>
                </a:ext>
              </a:extLst>
            </p:cNvPr>
            <p:cNvSpPr/>
            <p:nvPr/>
          </p:nvSpPr>
          <p:spPr>
            <a:xfrm>
              <a:off x="4010627" y="3670231"/>
              <a:ext cx="405114" cy="57584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80" name="Picture 8" descr="The 3 Deep Learning Frameworks For End-to-End Speech Recognition That Power  Your Devices | by James Le | Heartbeat">
              <a:extLst>
                <a:ext uri="{FF2B5EF4-FFF2-40B4-BE49-F238E27FC236}">
                  <a16:creationId xmlns:a16="http://schemas.microsoft.com/office/drawing/2014/main" id="{4F9A0B32-FB37-09D1-1D42-99BF4E5CAC1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79209" b="54352"/>
            <a:stretch/>
          </p:blipFill>
          <p:spPr bwMode="auto">
            <a:xfrm>
              <a:off x="548303" y="3250584"/>
              <a:ext cx="1793298" cy="1051976"/>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Entity extraction using Deep Learning based on Guillaume Genthial work on  NER | by Dhanoop Karunakaran | Intro to Artificial Intelligence | Medium">
              <a:extLst>
                <a:ext uri="{FF2B5EF4-FFF2-40B4-BE49-F238E27FC236}">
                  <a16:creationId xmlns:a16="http://schemas.microsoft.com/office/drawing/2014/main" id="{31D2FB57-CCD4-C659-8F9D-85F13AEC941A}"/>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137" t="22616" r="87452" b="60337"/>
            <a:stretch/>
          </p:blipFill>
          <p:spPr bwMode="auto">
            <a:xfrm>
              <a:off x="1092482" y="4594882"/>
              <a:ext cx="1013799" cy="1169043"/>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94F651F2-741D-A455-D9E9-3527410F253B}"/>
                </a:ext>
              </a:extLst>
            </p:cNvPr>
            <p:cNvSpPr txBox="1"/>
            <p:nvPr/>
          </p:nvSpPr>
          <p:spPr>
            <a:xfrm>
              <a:off x="2275440" y="2475954"/>
              <a:ext cx="1592191" cy="369332"/>
            </a:xfrm>
            <a:prstGeom prst="rect">
              <a:avLst/>
            </a:prstGeom>
            <a:noFill/>
          </p:spPr>
          <p:txBody>
            <a:bodyPr wrap="square">
              <a:spAutoFit/>
            </a:bodyPr>
            <a:lstStyle/>
            <a:p>
              <a:r>
                <a:rPr lang="en-US" altLang="zh-CN" sz="1800" dirty="0">
                  <a:latin typeface="Calibri" panose="020F0502020204030204" pitchFamily="34" charset="0"/>
                  <a:cs typeface="Calibri" panose="020F0502020204030204" pitchFamily="34" charset="0"/>
                </a:rPr>
                <a:t>Image</a:t>
              </a:r>
              <a:r>
                <a:rPr lang="zh-CN" altLang="en-US" sz="1800" dirty="0">
                  <a:latin typeface="Calibri" panose="020F0502020204030204" pitchFamily="34" charset="0"/>
                  <a:cs typeface="Calibri" panose="020F0502020204030204" pitchFamily="34" charset="0"/>
                </a:rPr>
                <a:t> </a:t>
              </a:r>
              <a:r>
                <a:rPr lang="en-US" altLang="zh-CN" sz="1800" dirty="0">
                  <a:latin typeface="Calibri" panose="020F0502020204030204" pitchFamily="34" charset="0"/>
                  <a:cs typeface="Calibri" panose="020F0502020204030204" pitchFamily="34" charset="0"/>
                </a:rPr>
                <a:t>pixels</a:t>
              </a:r>
              <a:endParaRPr lang="en-US" dirty="0"/>
            </a:p>
          </p:txBody>
        </p:sp>
        <p:sp>
          <p:nvSpPr>
            <p:cNvPr id="9" name="TextBox 8">
              <a:extLst>
                <a:ext uri="{FF2B5EF4-FFF2-40B4-BE49-F238E27FC236}">
                  <a16:creationId xmlns:a16="http://schemas.microsoft.com/office/drawing/2014/main" id="{6676757D-EFEA-7361-C745-30F1B27AE495}"/>
                </a:ext>
              </a:extLst>
            </p:cNvPr>
            <p:cNvSpPr txBox="1"/>
            <p:nvPr/>
          </p:nvSpPr>
          <p:spPr>
            <a:xfrm>
              <a:off x="2215879" y="4980493"/>
              <a:ext cx="1997305" cy="369332"/>
            </a:xfrm>
            <a:prstGeom prst="rect">
              <a:avLst/>
            </a:prstGeom>
            <a:noFill/>
          </p:spPr>
          <p:txBody>
            <a:bodyPr wrap="square">
              <a:spAutoFit/>
            </a:bodyPr>
            <a:lstStyle/>
            <a:p>
              <a:r>
                <a:rPr lang="en-HK" altLang="zh-CN" sz="1800" dirty="0">
                  <a:latin typeface="Calibri" panose="020F0502020204030204" pitchFamily="34" charset="0"/>
                  <a:cs typeface="Calibri" panose="020F0502020204030204" pitchFamily="34" charset="0"/>
                </a:rPr>
                <a:t>Text</a:t>
              </a:r>
              <a:r>
                <a:rPr lang="zh-CN" altLang="en-US" sz="1800" dirty="0">
                  <a:latin typeface="Calibri" panose="020F0502020204030204" pitchFamily="34" charset="0"/>
                  <a:cs typeface="Calibri" panose="020F0502020204030204" pitchFamily="34" charset="0"/>
                </a:rPr>
                <a:t> </a:t>
              </a:r>
              <a:r>
                <a:rPr lang="en-US" altLang="zh-CN" dirty="0">
                  <a:latin typeface="Calibri" panose="020F0502020204030204" pitchFamily="34" charset="0"/>
                  <a:cs typeface="Calibri" panose="020F0502020204030204" pitchFamily="34" charset="0"/>
                </a:rPr>
                <a:t>tokens (words)</a:t>
              </a:r>
              <a:endParaRPr lang="en-US" dirty="0"/>
            </a:p>
          </p:txBody>
        </p:sp>
        <p:sp>
          <p:nvSpPr>
            <p:cNvPr id="10" name="TextBox 9">
              <a:extLst>
                <a:ext uri="{FF2B5EF4-FFF2-40B4-BE49-F238E27FC236}">
                  <a16:creationId xmlns:a16="http://schemas.microsoft.com/office/drawing/2014/main" id="{29945E47-4B41-BAA1-DAF6-35752149C7C7}"/>
                </a:ext>
              </a:extLst>
            </p:cNvPr>
            <p:cNvSpPr txBox="1"/>
            <p:nvPr/>
          </p:nvSpPr>
          <p:spPr>
            <a:xfrm>
              <a:off x="2067796" y="3643786"/>
              <a:ext cx="1793298" cy="646331"/>
            </a:xfrm>
            <a:prstGeom prst="rect">
              <a:avLst/>
            </a:prstGeom>
            <a:noFill/>
          </p:spPr>
          <p:txBody>
            <a:bodyPr wrap="square">
              <a:spAutoFit/>
            </a:bodyPr>
            <a:lstStyle/>
            <a:p>
              <a:pPr algn="ctr"/>
              <a:r>
                <a:rPr lang="en-US" altLang="zh-CN" sz="1800" dirty="0">
                  <a:latin typeface="Calibri" panose="020F0502020204030204" pitchFamily="34" charset="0"/>
                  <a:cs typeface="Calibri" panose="020F0502020204030204" pitchFamily="34" charset="0"/>
                </a:rPr>
                <a:t>Speech signal waves</a:t>
              </a:r>
              <a:endParaRPr lang="en-US" dirty="0"/>
            </a:p>
          </p:txBody>
        </p:sp>
        <p:pic>
          <p:nvPicPr>
            <p:cNvPr id="3084" name="Picture 12" descr="PDF] Representation Learning of Pedestrian Trajectories Using Actor-Critic  Sequence-to-Sequence Autoencoder | Semantic Scholar">
              <a:extLst>
                <a:ext uri="{FF2B5EF4-FFF2-40B4-BE49-F238E27FC236}">
                  <a16:creationId xmlns:a16="http://schemas.microsoft.com/office/drawing/2014/main" id="{136DD6A5-9E73-B994-A416-E0615FC488F2}"/>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56993" t="23614" r="29716" b="22768"/>
            <a:stretch/>
          </p:blipFill>
          <p:spPr bwMode="auto">
            <a:xfrm>
              <a:off x="9012469" y="2803068"/>
              <a:ext cx="1117440" cy="2546757"/>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C8CACBA4-F81D-D036-4F79-AEEF0E3F8EE0}"/>
                </a:ext>
              </a:extLst>
            </p:cNvPr>
            <p:cNvSpPr txBox="1"/>
            <p:nvPr/>
          </p:nvSpPr>
          <p:spPr>
            <a:xfrm>
              <a:off x="8214732" y="5381775"/>
              <a:ext cx="2547129" cy="646331"/>
            </a:xfrm>
            <a:prstGeom prst="rect">
              <a:avLst/>
            </a:prstGeom>
            <a:noFill/>
          </p:spPr>
          <p:txBody>
            <a:bodyPr wrap="square">
              <a:spAutoFit/>
            </a:bodyPr>
            <a:lstStyle/>
            <a:p>
              <a:pPr algn="ctr"/>
              <a:r>
                <a:rPr lang="en-US" dirty="0">
                  <a:latin typeface="Calibri" panose="020F0502020204030204" pitchFamily="34" charset="0"/>
                  <a:cs typeface="Calibri" panose="020F0502020204030204" pitchFamily="34" charset="0"/>
                </a:rPr>
                <a:t>Representations </a:t>
              </a:r>
            </a:p>
            <a:p>
              <a:pPr algn="ctr"/>
              <a:r>
                <a:rPr lang="en-US" dirty="0">
                  <a:latin typeface="Calibri" panose="020F0502020204030204" pitchFamily="34" charset="0"/>
                  <a:cs typeface="Calibri" panose="020F0502020204030204" pitchFamily="34" charset="0"/>
                </a:rPr>
                <a:t>(latent vectors)</a:t>
              </a:r>
              <a:endParaRPr lang="en-US" dirty="0"/>
            </a:p>
          </p:txBody>
        </p:sp>
        <p:sp>
          <p:nvSpPr>
            <p:cNvPr id="12" name="Right Arrow 11">
              <a:extLst>
                <a:ext uri="{FF2B5EF4-FFF2-40B4-BE49-F238E27FC236}">
                  <a16:creationId xmlns:a16="http://schemas.microsoft.com/office/drawing/2014/main" id="{84890B29-5F00-B3A8-77F0-4B882A45B704}"/>
                </a:ext>
              </a:extLst>
            </p:cNvPr>
            <p:cNvSpPr/>
            <p:nvPr/>
          </p:nvSpPr>
          <p:spPr>
            <a:xfrm>
              <a:off x="10356747" y="3670230"/>
              <a:ext cx="405114" cy="57584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A0885707-06E3-5FEB-F7E9-B8A43AB6646C}"/>
                </a:ext>
              </a:extLst>
            </p:cNvPr>
            <p:cNvSpPr txBox="1"/>
            <p:nvPr/>
          </p:nvSpPr>
          <p:spPr>
            <a:xfrm>
              <a:off x="10810519" y="5400197"/>
              <a:ext cx="1381481" cy="646331"/>
            </a:xfrm>
            <a:prstGeom prst="rect">
              <a:avLst/>
            </a:prstGeom>
            <a:noFill/>
          </p:spPr>
          <p:txBody>
            <a:bodyPr wrap="square">
              <a:spAutoFit/>
            </a:bodyPr>
            <a:lstStyle/>
            <a:p>
              <a:pPr algn="ctr"/>
              <a:r>
                <a:rPr lang="en-US" altLang="zh-CN" sz="1800" dirty="0">
                  <a:latin typeface="Calibri" panose="020F0502020204030204" pitchFamily="34" charset="0"/>
                  <a:cs typeface="Calibri" panose="020F0502020204030204" pitchFamily="34" charset="0"/>
                </a:rPr>
                <a:t>Downstream tasks</a:t>
              </a:r>
              <a:endParaRPr lang="en-US" dirty="0"/>
            </a:p>
          </p:txBody>
        </p:sp>
        <p:pic>
          <p:nvPicPr>
            <p:cNvPr id="3086" name="Picture 14" descr="Illustrating the different categories of machine learning tasks. a. In... |  Download Scientific Diagram">
              <a:extLst>
                <a:ext uri="{FF2B5EF4-FFF2-40B4-BE49-F238E27FC236}">
                  <a16:creationId xmlns:a16="http://schemas.microsoft.com/office/drawing/2014/main" id="{ECDB9B72-D89C-310B-7092-DC4064E4BFB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779605" y="3182736"/>
              <a:ext cx="1381211" cy="148305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5253295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F9B2B04A-5EF8-9CCD-CA72-B7A1E8838A23}"/>
              </a:ext>
            </a:extLst>
          </p:cNvPr>
          <p:cNvSpPr>
            <a:spLocks noGrp="1"/>
          </p:cNvSpPr>
          <p:nvPr>
            <p:ph type="sldNum" sz="quarter" idx="12"/>
          </p:nvPr>
        </p:nvSpPr>
        <p:spPr/>
        <p:txBody>
          <a:bodyPr/>
          <a:lstStyle/>
          <a:p>
            <a:fld id="{C399462D-D873-47C0-B287-693A0FDAC09B}" type="slidenum">
              <a:rPr lang="zh-CN" altLang="en-US" smtClean="0"/>
              <a:t>6</a:t>
            </a:fld>
            <a:endParaRPr lang="zh-CN" altLang="en-US"/>
          </a:p>
        </p:txBody>
      </p:sp>
      <p:sp>
        <p:nvSpPr>
          <p:cNvPr id="9" name="Title 1">
            <a:extLst>
              <a:ext uri="{FF2B5EF4-FFF2-40B4-BE49-F238E27FC236}">
                <a16:creationId xmlns:a16="http://schemas.microsoft.com/office/drawing/2014/main" id="{E9D0763C-7A25-F89D-9A6E-7CACC62E4E3F}"/>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US" b="1" dirty="0">
                <a:latin typeface="Calibri" panose="020F0502020204030204" pitchFamily="34" charset="0"/>
                <a:cs typeface="Calibri" panose="020F0502020204030204" pitchFamily="34" charset="0"/>
              </a:rPr>
              <a:t>Types of data</a:t>
            </a:r>
          </a:p>
        </p:txBody>
      </p:sp>
      <p:pic>
        <p:nvPicPr>
          <p:cNvPr id="2050" name="Picture 2" descr="Unstructured, semi-structured, and structured data | Download Scientific  Diagram">
            <a:extLst>
              <a:ext uri="{FF2B5EF4-FFF2-40B4-BE49-F238E27FC236}">
                <a16:creationId xmlns:a16="http://schemas.microsoft.com/office/drawing/2014/main" id="{5008FD91-224B-CF47-A2BC-6C69ABB5F0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2076691"/>
            <a:ext cx="10795000" cy="4191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40331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7F531-07E8-BD4D-B69C-89815AD29383}"/>
              </a:ext>
            </a:extLst>
          </p:cNvPr>
          <p:cNvSpPr>
            <a:spLocks noGrp="1"/>
          </p:cNvSpPr>
          <p:nvPr>
            <p:ph type="title"/>
          </p:nvPr>
        </p:nvSpPr>
        <p:spPr>
          <a:xfrm>
            <a:off x="657446" y="-26786"/>
            <a:ext cx="11269718" cy="1325563"/>
          </a:xfrm>
        </p:spPr>
        <p:txBody>
          <a:bodyPr vert="horz" lIns="91440" tIns="45720" rIns="91440" bIns="45720" rtlCol="0" anchor="ctr">
            <a:normAutofit/>
          </a:bodyPr>
          <a:lstStyle/>
          <a:p>
            <a:r>
              <a:rPr lang="en-US" sz="4000" b="1" dirty="0">
                <a:latin typeface="Calibri" panose="020F0502020204030204" pitchFamily="34" charset="0"/>
                <a:cs typeface="Calibri" panose="020F0502020204030204" pitchFamily="34" charset="0"/>
              </a:rPr>
              <a:t>Multiple modalities</a:t>
            </a:r>
          </a:p>
        </p:txBody>
      </p:sp>
      <p:sp>
        <p:nvSpPr>
          <p:cNvPr id="5" name="Slide Number Placeholder 4">
            <a:extLst>
              <a:ext uri="{FF2B5EF4-FFF2-40B4-BE49-F238E27FC236}">
                <a16:creationId xmlns:a16="http://schemas.microsoft.com/office/drawing/2014/main" id="{2946AFE6-54B0-AC40-A6E7-3240B667E6C6}"/>
              </a:ext>
            </a:extLst>
          </p:cNvPr>
          <p:cNvSpPr>
            <a:spLocks noGrp="1"/>
          </p:cNvSpPr>
          <p:nvPr>
            <p:ph type="sldNum" sz="quarter" idx="12"/>
          </p:nvPr>
        </p:nvSpPr>
        <p:spPr/>
        <p:txBody>
          <a:bodyPr/>
          <a:lstStyle/>
          <a:p>
            <a:fld id="{C399462D-D873-47C0-B287-693A0FDAC09B}" type="slidenum">
              <a:rPr lang="zh-CN" altLang="en-US" smtClean="0">
                <a:latin typeface="Calibri" panose="020F0502020204030204" pitchFamily="34" charset="0"/>
                <a:cs typeface="Calibri" panose="020F0502020204030204" pitchFamily="34" charset="0"/>
              </a:rPr>
              <a:t>60</a:t>
            </a:fld>
            <a:endParaRPr lang="zh-CN" altLang="en-US" dirty="0">
              <a:latin typeface="Calibri" panose="020F0502020204030204" pitchFamily="34" charset="0"/>
              <a:cs typeface="Calibri" panose="020F0502020204030204" pitchFamily="34" charset="0"/>
            </a:endParaRPr>
          </a:p>
        </p:txBody>
      </p:sp>
      <p:sp>
        <p:nvSpPr>
          <p:cNvPr id="6" name="Rectangle 5">
            <a:extLst>
              <a:ext uri="{FF2B5EF4-FFF2-40B4-BE49-F238E27FC236}">
                <a16:creationId xmlns:a16="http://schemas.microsoft.com/office/drawing/2014/main" id="{6F27EC9F-092A-F709-E696-A185B12E22F7}"/>
              </a:ext>
            </a:extLst>
          </p:cNvPr>
          <p:cNvSpPr txBox="1">
            <a:spLocks noChangeArrowheads="1"/>
          </p:cNvSpPr>
          <p:nvPr/>
        </p:nvSpPr>
        <p:spPr>
          <a:xfrm>
            <a:off x="657446" y="925567"/>
            <a:ext cx="11102431" cy="46878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spcBef>
                <a:spcPts val="500"/>
              </a:spcBef>
              <a:buNone/>
            </a:pPr>
            <a:r>
              <a:rPr lang="en-US" altLang="en-US" sz="2400" dirty="0">
                <a:latin typeface="Calibri" panose="020F0502020204030204" pitchFamily="34" charset="0"/>
                <a:cs typeface="Calibri" panose="020F0502020204030204" pitchFamily="34" charset="0"/>
              </a:rPr>
              <a:t>There are </a:t>
            </a:r>
            <a:r>
              <a:rPr lang="en-US" altLang="en-US" sz="2400" dirty="0">
                <a:solidFill>
                  <a:srgbClr val="FF0000"/>
                </a:solidFill>
                <a:latin typeface="Calibri" panose="020F0502020204030204" pitchFamily="34" charset="0"/>
                <a:cs typeface="Calibri" panose="020F0502020204030204" pitchFamily="34" charset="0"/>
              </a:rPr>
              <a:t>multiple types of modalities.</a:t>
            </a:r>
            <a:endParaRPr lang="en-US" altLang="en-US" sz="2400" dirty="0">
              <a:latin typeface="Calibri" panose="020F0502020204030204" pitchFamily="34" charset="0"/>
              <a:cs typeface="Calibri" panose="020F0502020204030204" pitchFamily="34" charset="0"/>
            </a:endParaRPr>
          </a:p>
        </p:txBody>
      </p:sp>
      <p:pic>
        <p:nvPicPr>
          <p:cNvPr id="3" name="Picture 2">
            <a:extLst>
              <a:ext uri="{FF2B5EF4-FFF2-40B4-BE49-F238E27FC236}">
                <a16:creationId xmlns:a16="http://schemas.microsoft.com/office/drawing/2014/main" id="{85549FB7-5283-B99A-74A1-315645E5105E}"/>
              </a:ext>
            </a:extLst>
          </p:cNvPr>
          <p:cNvPicPr>
            <a:picLocks noChangeAspect="1"/>
          </p:cNvPicPr>
          <p:nvPr/>
        </p:nvPicPr>
        <p:blipFill>
          <a:blip r:embed="rId3"/>
          <a:stretch>
            <a:fillRect/>
          </a:stretch>
        </p:blipFill>
        <p:spPr>
          <a:xfrm>
            <a:off x="4465674" y="1887364"/>
            <a:ext cx="7461490" cy="4045069"/>
          </a:xfrm>
          <a:prstGeom prst="rect">
            <a:avLst/>
          </a:prstGeom>
        </p:spPr>
      </p:pic>
      <p:pic>
        <p:nvPicPr>
          <p:cNvPr id="8" name="Picture 7">
            <a:extLst>
              <a:ext uri="{FF2B5EF4-FFF2-40B4-BE49-F238E27FC236}">
                <a16:creationId xmlns:a16="http://schemas.microsoft.com/office/drawing/2014/main" id="{2F56C251-9006-9D85-25DC-FF3C7A3EF53C}"/>
              </a:ext>
            </a:extLst>
          </p:cNvPr>
          <p:cNvPicPr>
            <a:picLocks noChangeAspect="1"/>
          </p:cNvPicPr>
          <p:nvPr/>
        </p:nvPicPr>
        <p:blipFill>
          <a:blip r:embed="rId4"/>
          <a:stretch>
            <a:fillRect/>
          </a:stretch>
        </p:blipFill>
        <p:spPr>
          <a:xfrm>
            <a:off x="685156" y="1982949"/>
            <a:ext cx="3525178" cy="2387031"/>
          </a:xfrm>
          <a:prstGeom prst="rect">
            <a:avLst/>
          </a:prstGeom>
        </p:spPr>
      </p:pic>
    </p:spTree>
    <p:extLst>
      <p:ext uri="{BB962C8B-B14F-4D97-AF65-F5344CB8AC3E}">
        <p14:creationId xmlns:p14="http://schemas.microsoft.com/office/powerpoint/2010/main" val="307922395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7F531-07E8-BD4D-B69C-89815AD29383}"/>
              </a:ext>
            </a:extLst>
          </p:cNvPr>
          <p:cNvSpPr>
            <a:spLocks noGrp="1"/>
          </p:cNvSpPr>
          <p:nvPr>
            <p:ph type="title"/>
          </p:nvPr>
        </p:nvSpPr>
        <p:spPr>
          <a:xfrm>
            <a:off x="657446" y="-26786"/>
            <a:ext cx="11269718" cy="1325563"/>
          </a:xfrm>
        </p:spPr>
        <p:txBody>
          <a:bodyPr vert="horz" lIns="91440" tIns="45720" rIns="91440" bIns="45720" rtlCol="0" anchor="ctr">
            <a:normAutofit/>
          </a:bodyPr>
          <a:lstStyle/>
          <a:p>
            <a:r>
              <a:rPr lang="en-US" sz="4000" b="1" dirty="0">
                <a:latin typeface="Calibri" panose="020F0502020204030204" pitchFamily="34" charset="0"/>
                <a:cs typeface="Calibri" panose="020F0502020204030204" pitchFamily="34" charset="0"/>
              </a:rPr>
              <a:t>Core technical parts</a:t>
            </a:r>
          </a:p>
        </p:txBody>
      </p:sp>
      <p:sp>
        <p:nvSpPr>
          <p:cNvPr id="5" name="Slide Number Placeholder 4">
            <a:extLst>
              <a:ext uri="{FF2B5EF4-FFF2-40B4-BE49-F238E27FC236}">
                <a16:creationId xmlns:a16="http://schemas.microsoft.com/office/drawing/2014/main" id="{2946AFE6-54B0-AC40-A6E7-3240B667E6C6}"/>
              </a:ext>
            </a:extLst>
          </p:cNvPr>
          <p:cNvSpPr>
            <a:spLocks noGrp="1"/>
          </p:cNvSpPr>
          <p:nvPr>
            <p:ph type="sldNum" sz="quarter" idx="12"/>
          </p:nvPr>
        </p:nvSpPr>
        <p:spPr/>
        <p:txBody>
          <a:bodyPr/>
          <a:lstStyle/>
          <a:p>
            <a:fld id="{C399462D-D873-47C0-B287-693A0FDAC09B}" type="slidenum">
              <a:rPr lang="zh-CN" altLang="en-US" smtClean="0">
                <a:latin typeface="Calibri" panose="020F0502020204030204" pitchFamily="34" charset="0"/>
                <a:cs typeface="Calibri" panose="020F0502020204030204" pitchFamily="34" charset="0"/>
              </a:rPr>
              <a:t>61</a:t>
            </a:fld>
            <a:endParaRPr lang="zh-CN" altLang="en-US" dirty="0">
              <a:latin typeface="Calibri" panose="020F0502020204030204" pitchFamily="34" charset="0"/>
              <a:cs typeface="Calibri" panose="020F0502020204030204" pitchFamily="34" charset="0"/>
            </a:endParaRPr>
          </a:p>
        </p:txBody>
      </p:sp>
      <p:sp>
        <p:nvSpPr>
          <p:cNvPr id="6" name="Rectangle 5">
            <a:extLst>
              <a:ext uri="{FF2B5EF4-FFF2-40B4-BE49-F238E27FC236}">
                <a16:creationId xmlns:a16="http://schemas.microsoft.com/office/drawing/2014/main" id="{6F27EC9F-092A-F709-E696-A185B12E22F7}"/>
              </a:ext>
            </a:extLst>
          </p:cNvPr>
          <p:cNvSpPr txBox="1">
            <a:spLocks noChangeArrowheads="1"/>
          </p:cNvSpPr>
          <p:nvPr/>
        </p:nvSpPr>
        <p:spPr>
          <a:xfrm>
            <a:off x="657446" y="1085056"/>
            <a:ext cx="5685480" cy="46878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HK" dirty="0">
                <a:effectLst/>
                <a:latin typeface="Helvetica" pitchFamily="2" charset="0"/>
              </a:rPr>
              <a:t>Representation</a:t>
            </a:r>
          </a:p>
          <a:p>
            <a:endParaRPr lang="en-HK" dirty="0">
              <a:effectLst/>
              <a:latin typeface="Helvetica" pitchFamily="2" charset="0"/>
            </a:endParaRPr>
          </a:p>
          <a:p>
            <a:r>
              <a:rPr lang="en-HK" dirty="0">
                <a:effectLst/>
                <a:latin typeface="Helvetica" pitchFamily="2" charset="0"/>
              </a:rPr>
              <a:t>Alignment</a:t>
            </a:r>
          </a:p>
          <a:p>
            <a:endParaRPr lang="en-HK" dirty="0">
              <a:effectLst/>
              <a:latin typeface="Helvetica" pitchFamily="2" charset="0"/>
            </a:endParaRPr>
          </a:p>
          <a:p>
            <a:r>
              <a:rPr lang="en-HK" dirty="0">
                <a:effectLst/>
                <a:latin typeface="Helvetica" pitchFamily="2" charset="0"/>
              </a:rPr>
              <a:t>Fusion</a:t>
            </a:r>
          </a:p>
          <a:p>
            <a:endParaRPr lang="en-HK" dirty="0">
              <a:effectLst/>
              <a:latin typeface="Helvetica" pitchFamily="2" charset="0"/>
            </a:endParaRPr>
          </a:p>
          <a:p>
            <a:r>
              <a:rPr lang="en-HK" dirty="0">
                <a:effectLst/>
                <a:latin typeface="Helvetica" pitchFamily="2" charset="0"/>
              </a:rPr>
              <a:t>Translation</a:t>
            </a:r>
          </a:p>
          <a:p>
            <a:endParaRPr lang="en-HK" dirty="0">
              <a:effectLst/>
              <a:latin typeface="Helvetica" pitchFamily="2" charset="0"/>
            </a:endParaRPr>
          </a:p>
          <a:p>
            <a:r>
              <a:rPr lang="en-HK" dirty="0">
                <a:effectLst/>
                <a:latin typeface="Helvetica" pitchFamily="2" charset="0"/>
              </a:rPr>
              <a:t>Co-learning</a:t>
            </a:r>
          </a:p>
        </p:txBody>
      </p:sp>
      <p:pic>
        <p:nvPicPr>
          <p:cNvPr id="3" name="Picture 2">
            <a:extLst>
              <a:ext uri="{FF2B5EF4-FFF2-40B4-BE49-F238E27FC236}">
                <a16:creationId xmlns:a16="http://schemas.microsoft.com/office/drawing/2014/main" id="{9B80AFCF-B354-7B75-7C88-6603518D0991}"/>
              </a:ext>
            </a:extLst>
          </p:cNvPr>
          <p:cNvPicPr>
            <a:picLocks noChangeAspect="1"/>
          </p:cNvPicPr>
          <p:nvPr/>
        </p:nvPicPr>
        <p:blipFill>
          <a:blip r:embed="rId3"/>
          <a:stretch>
            <a:fillRect/>
          </a:stretch>
        </p:blipFill>
        <p:spPr>
          <a:xfrm>
            <a:off x="4206632" y="1066758"/>
            <a:ext cx="7106490" cy="5289592"/>
          </a:xfrm>
          <a:prstGeom prst="rect">
            <a:avLst/>
          </a:prstGeom>
        </p:spPr>
      </p:pic>
    </p:spTree>
    <p:extLst>
      <p:ext uri="{BB962C8B-B14F-4D97-AF65-F5344CB8AC3E}">
        <p14:creationId xmlns:p14="http://schemas.microsoft.com/office/powerpoint/2010/main" val="133756170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7F531-07E8-BD4D-B69C-89815AD29383}"/>
              </a:ext>
            </a:extLst>
          </p:cNvPr>
          <p:cNvSpPr>
            <a:spLocks noGrp="1"/>
          </p:cNvSpPr>
          <p:nvPr>
            <p:ph type="title"/>
          </p:nvPr>
        </p:nvSpPr>
        <p:spPr>
          <a:xfrm>
            <a:off x="657446" y="-26786"/>
            <a:ext cx="11269718" cy="1325563"/>
          </a:xfrm>
        </p:spPr>
        <p:txBody>
          <a:bodyPr vert="horz" lIns="91440" tIns="45720" rIns="91440" bIns="45720" rtlCol="0" anchor="ctr">
            <a:normAutofit/>
          </a:bodyPr>
          <a:lstStyle/>
          <a:p>
            <a:r>
              <a:rPr lang="en-US" sz="3200" b="1" dirty="0">
                <a:latin typeface="Calibri" panose="020F0502020204030204" pitchFamily="34" charset="0"/>
                <a:cs typeface="Calibri" panose="020F0502020204030204" pitchFamily="34" charset="0"/>
              </a:rPr>
              <a:t>Pay</a:t>
            </a:r>
            <a:r>
              <a:rPr lang="zh-CN" altLang="en-US" sz="3200" b="1" dirty="0">
                <a:latin typeface="Calibri" panose="020F0502020204030204" pitchFamily="34" charset="0"/>
                <a:cs typeface="Calibri" panose="020F0502020204030204" pitchFamily="34" charset="0"/>
              </a:rPr>
              <a:t> </a:t>
            </a:r>
            <a:r>
              <a:rPr lang="en-US" altLang="zh-CN" sz="3200" b="1" dirty="0">
                <a:latin typeface="Calibri" panose="020F0502020204030204" pitchFamily="34" charset="0"/>
                <a:cs typeface="Calibri" panose="020F0502020204030204" pitchFamily="34" charset="0"/>
              </a:rPr>
              <a:t>attention</a:t>
            </a:r>
            <a:r>
              <a:rPr lang="zh-CN" altLang="en-US" sz="3200" b="1" dirty="0">
                <a:latin typeface="Calibri" panose="020F0502020204030204" pitchFamily="34" charset="0"/>
                <a:cs typeface="Calibri" panose="020F0502020204030204" pitchFamily="34" charset="0"/>
              </a:rPr>
              <a:t> </a:t>
            </a:r>
            <a:r>
              <a:rPr lang="en-US" altLang="zh-CN" sz="3200" b="1" dirty="0">
                <a:latin typeface="Calibri" panose="020F0502020204030204" pitchFamily="34" charset="0"/>
                <a:cs typeface="Calibri" panose="020F0502020204030204" pitchFamily="34" charset="0"/>
              </a:rPr>
              <a:t>to</a:t>
            </a:r>
            <a:r>
              <a:rPr lang="zh-CN" altLang="en-US" sz="3200" b="1" dirty="0">
                <a:latin typeface="Calibri" panose="020F0502020204030204" pitchFamily="34" charset="0"/>
                <a:cs typeface="Calibri" panose="020F0502020204030204" pitchFamily="34" charset="0"/>
              </a:rPr>
              <a:t> </a:t>
            </a:r>
            <a:r>
              <a:rPr lang="en-US" altLang="zh-CN" sz="3200" b="1" dirty="0">
                <a:latin typeface="Calibri" panose="020F0502020204030204" pitchFamily="34" charset="0"/>
                <a:cs typeface="Calibri" panose="020F0502020204030204" pitchFamily="34" charset="0"/>
              </a:rPr>
              <a:t>bias</a:t>
            </a:r>
            <a:r>
              <a:rPr lang="zh-CN" altLang="en-US" sz="3200" b="1" dirty="0">
                <a:latin typeface="Calibri" panose="020F0502020204030204" pitchFamily="34" charset="0"/>
                <a:cs typeface="Calibri" panose="020F0502020204030204" pitchFamily="34" charset="0"/>
              </a:rPr>
              <a:t> </a:t>
            </a:r>
            <a:r>
              <a:rPr lang="en-US" altLang="zh-CN" sz="3200" b="1" dirty="0">
                <a:latin typeface="Calibri" panose="020F0502020204030204" pitchFamily="34" charset="0"/>
                <a:cs typeface="Calibri" panose="020F0502020204030204" pitchFamily="34" charset="0"/>
              </a:rPr>
              <a:t>and fairness issues!</a:t>
            </a:r>
            <a:endParaRPr lang="en-US" sz="3200" b="1" dirty="0">
              <a:latin typeface="Calibri" panose="020F0502020204030204" pitchFamily="34" charset="0"/>
              <a:cs typeface="Calibri" panose="020F0502020204030204" pitchFamily="34" charset="0"/>
            </a:endParaRPr>
          </a:p>
        </p:txBody>
      </p:sp>
      <p:sp>
        <p:nvSpPr>
          <p:cNvPr id="5" name="Slide Number Placeholder 4">
            <a:extLst>
              <a:ext uri="{FF2B5EF4-FFF2-40B4-BE49-F238E27FC236}">
                <a16:creationId xmlns:a16="http://schemas.microsoft.com/office/drawing/2014/main" id="{2946AFE6-54B0-AC40-A6E7-3240B667E6C6}"/>
              </a:ext>
            </a:extLst>
          </p:cNvPr>
          <p:cNvSpPr>
            <a:spLocks noGrp="1"/>
          </p:cNvSpPr>
          <p:nvPr>
            <p:ph type="sldNum" sz="quarter" idx="12"/>
          </p:nvPr>
        </p:nvSpPr>
        <p:spPr/>
        <p:txBody>
          <a:bodyPr/>
          <a:lstStyle/>
          <a:p>
            <a:fld id="{C399462D-D873-47C0-B287-693A0FDAC09B}" type="slidenum">
              <a:rPr lang="zh-CN" altLang="en-US" smtClean="0">
                <a:latin typeface="Calibri" panose="020F0502020204030204" pitchFamily="34" charset="0"/>
                <a:cs typeface="Calibri" panose="020F0502020204030204" pitchFamily="34" charset="0"/>
              </a:rPr>
              <a:t>62</a:t>
            </a:fld>
            <a:endParaRPr lang="zh-CN" altLang="en-US" dirty="0">
              <a:latin typeface="Calibri" panose="020F0502020204030204" pitchFamily="34" charset="0"/>
              <a:cs typeface="Calibri" panose="020F0502020204030204" pitchFamily="34" charset="0"/>
            </a:endParaRPr>
          </a:p>
        </p:txBody>
      </p:sp>
      <p:sp>
        <p:nvSpPr>
          <p:cNvPr id="6" name="Rectangle 5">
            <a:extLst>
              <a:ext uri="{FF2B5EF4-FFF2-40B4-BE49-F238E27FC236}">
                <a16:creationId xmlns:a16="http://schemas.microsoft.com/office/drawing/2014/main" id="{6F27EC9F-092A-F709-E696-A185B12E22F7}"/>
              </a:ext>
            </a:extLst>
          </p:cNvPr>
          <p:cNvSpPr txBox="1">
            <a:spLocks noChangeArrowheads="1"/>
          </p:cNvSpPr>
          <p:nvPr/>
        </p:nvSpPr>
        <p:spPr>
          <a:xfrm>
            <a:off x="585676" y="1085056"/>
            <a:ext cx="11020647" cy="46878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spcBef>
                <a:spcPts val="500"/>
              </a:spcBef>
            </a:pPr>
            <a:r>
              <a:rPr lang="en-US" altLang="en-US" sz="2400" dirty="0">
                <a:latin typeface="Calibri" panose="020F0502020204030204" pitchFamily="34" charset="0"/>
                <a:cs typeface="Calibri" panose="020F0502020204030204" pitchFamily="34" charset="0"/>
              </a:rPr>
              <a:t>Bias is across the data engineering pipeline!</a:t>
            </a:r>
          </a:p>
          <a:p>
            <a:pPr>
              <a:lnSpc>
                <a:spcPct val="150000"/>
              </a:lnSpc>
              <a:spcBef>
                <a:spcPts val="500"/>
              </a:spcBef>
            </a:pPr>
            <a:endParaRPr lang="en-US" altLang="en-US" sz="2000" dirty="0">
              <a:latin typeface="Calibri" panose="020F0502020204030204" pitchFamily="34" charset="0"/>
              <a:cs typeface="Calibri" panose="020F0502020204030204" pitchFamily="34" charset="0"/>
            </a:endParaRPr>
          </a:p>
        </p:txBody>
      </p:sp>
      <p:grpSp>
        <p:nvGrpSpPr>
          <p:cNvPr id="14" name="Group 13">
            <a:extLst>
              <a:ext uri="{FF2B5EF4-FFF2-40B4-BE49-F238E27FC236}">
                <a16:creationId xmlns:a16="http://schemas.microsoft.com/office/drawing/2014/main" id="{51EF169A-478F-58C8-8456-FA1F74110D15}"/>
              </a:ext>
            </a:extLst>
          </p:cNvPr>
          <p:cNvGrpSpPr/>
          <p:nvPr/>
        </p:nvGrpSpPr>
        <p:grpSpPr>
          <a:xfrm>
            <a:off x="1493597" y="1618150"/>
            <a:ext cx="8052183" cy="5103325"/>
            <a:chOff x="1507452" y="1754675"/>
            <a:chExt cx="8052183" cy="5103325"/>
          </a:xfrm>
        </p:grpSpPr>
        <p:pic>
          <p:nvPicPr>
            <p:cNvPr id="12" name="Picture 11">
              <a:extLst>
                <a:ext uri="{FF2B5EF4-FFF2-40B4-BE49-F238E27FC236}">
                  <a16:creationId xmlns:a16="http://schemas.microsoft.com/office/drawing/2014/main" id="{88207DC7-8F8C-F520-ABF9-43BA0CD72D70}"/>
                </a:ext>
              </a:extLst>
            </p:cNvPr>
            <p:cNvPicPr>
              <a:picLocks noChangeAspect="1"/>
            </p:cNvPicPr>
            <p:nvPr/>
          </p:nvPicPr>
          <p:blipFill>
            <a:blip r:embed="rId3"/>
            <a:stretch>
              <a:fillRect/>
            </a:stretch>
          </p:blipFill>
          <p:spPr>
            <a:xfrm>
              <a:off x="1507452" y="1754675"/>
              <a:ext cx="7608839" cy="3149428"/>
            </a:xfrm>
            <a:prstGeom prst="rect">
              <a:avLst/>
            </a:prstGeom>
          </p:spPr>
        </p:pic>
        <p:pic>
          <p:nvPicPr>
            <p:cNvPr id="13" name="Picture 12">
              <a:extLst>
                <a:ext uri="{FF2B5EF4-FFF2-40B4-BE49-F238E27FC236}">
                  <a16:creationId xmlns:a16="http://schemas.microsoft.com/office/drawing/2014/main" id="{D3FE9DC5-93F4-B5D6-6455-14D67306C832}"/>
                </a:ext>
              </a:extLst>
            </p:cNvPr>
            <p:cNvPicPr>
              <a:picLocks noChangeAspect="1"/>
            </p:cNvPicPr>
            <p:nvPr/>
          </p:nvPicPr>
          <p:blipFill>
            <a:blip r:embed="rId4"/>
            <a:stretch>
              <a:fillRect/>
            </a:stretch>
          </p:blipFill>
          <p:spPr>
            <a:xfrm>
              <a:off x="1756834" y="4775200"/>
              <a:ext cx="7802801" cy="2082800"/>
            </a:xfrm>
            <a:prstGeom prst="rect">
              <a:avLst/>
            </a:prstGeom>
          </p:spPr>
        </p:pic>
      </p:grpSp>
    </p:spTree>
    <p:extLst>
      <p:ext uri="{BB962C8B-B14F-4D97-AF65-F5344CB8AC3E}">
        <p14:creationId xmlns:p14="http://schemas.microsoft.com/office/powerpoint/2010/main" val="276667212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DF7E42-D5BE-442A-BC65-9DA99ABB1952}"/>
              </a:ext>
            </a:extLst>
          </p:cNvPr>
          <p:cNvSpPr>
            <a:spLocks noGrp="1"/>
          </p:cNvSpPr>
          <p:nvPr>
            <p:ph type="title"/>
          </p:nvPr>
        </p:nvSpPr>
        <p:spPr/>
        <p:txBody>
          <a:bodyPr vert="horz" lIns="91440" tIns="45720" rIns="91440" bIns="45720" rtlCol="0" anchor="ctr">
            <a:normAutofit/>
          </a:bodyPr>
          <a:lstStyle/>
          <a:p>
            <a:r>
              <a:rPr lang="en-US" altLang="zh-CN" sz="4000" b="1" dirty="0">
                <a:latin typeface="Calibri" panose="020F0502020204030204" pitchFamily="34" charset="0"/>
                <a:cs typeface="Calibri" panose="020F0502020204030204" pitchFamily="34" charset="0"/>
              </a:rPr>
              <a:t>Explainability</a:t>
            </a:r>
            <a:endParaRPr lang="zh-CN" altLang="en-US" sz="4000" b="1" dirty="0">
              <a:latin typeface="Calibri" panose="020F0502020204030204" pitchFamily="34" charset="0"/>
              <a:cs typeface="Calibri" panose="020F0502020204030204" pitchFamily="34" charset="0"/>
            </a:endParaRPr>
          </a:p>
        </p:txBody>
      </p:sp>
      <p:sp>
        <p:nvSpPr>
          <p:cNvPr id="3" name="内容占位符 2">
            <a:extLst>
              <a:ext uri="{FF2B5EF4-FFF2-40B4-BE49-F238E27FC236}">
                <a16:creationId xmlns:a16="http://schemas.microsoft.com/office/drawing/2014/main" id="{6E3954DF-0CA7-4CE6-9D9E-F823C04C1A78}"/>
              </a:ext>
            </a:extLst>
          </p:cNvPr>
          <p:cNvSpPr>
            <a:spLocks noGrp="1"/>
          </p:cNvSpPr>
          <p:nvPr>
            <p:ph idx="1"/>
          </p:nvPr>
        </p:nvSpPr>
        <p:spPr/>
        <p:txBody>
          <a:bodyPr>
            <a:normAutofit/>
          </a:bodyPr>
          <a:lstStyle/>
          <a:p>
            <a:r>
              <a:rPr lang="en-HK" dirty="0">
                <a:latin typeface="Calibri" panose="020F0502020204030204" pitchFamily="34" charset="0"/>
                <a:cs typeface="Calibri" panose="020F0502020204030204" pitchFamily="34" charset="0"/>
              </a:rPr>
              <a:t>Explainability can be defined as to</a:t>
            </a:r>
            <a:r>
              <a:rPr lang="en-US" dirty="0">
                <a:latin typeface="Calibri" panose="020F0502020204030204" pitchFamily="34" charset="0"/>
                <a:cs typeface="Calibri" panose="020F0502020204030204" pitchFamily="34" charset="0"/>
              </a:rPr>
              <a:t> “</a:t>
            </a:r>
            <a:r>
              <a:rPr lang="en-HK" dirty="0">
                <a:solidFill>
                  <a:srgbClr val="FF0000"/>
                </a:solidFill>
                <a:latin typeface="Calibri" panose="020F0502020204030204" pitchFamily="34" charset="0"/>
                <a:cs typeface="Calibri" panose="020F0502020204030204" pitchFamily="34" charset="0"/>
              </a:rPr>
              <a:t>understand how a model arrives at its result</a:t>
            </a:r>
            <a:r>
              <a:rPr lang="en-HK" dirty="0">
                <a:latin typeface="Calibri" panose="020F0502020204030204" pitchFamily="34" charset="0"/>
                <a:cs typeface="Calibri" panose="020F0502020204030204" pitchFamily="34" charset="0"/>
              </a:rPr>
              <a:t>, also referred to as the outcome explanation problem.” If end-users are able to understand the reasoning behind the prediction, then it is assumed more trust will grow.</a:t>
            </a:r>
          </a:p>
          <a:p>
            <a:endParaRPr lang="en-HK" dirty="0">
              <a:latin typeface="Calibri" panose="020F0502020204030204" pitchFamily="34" charset="0"/>
              <a:cs typeface="Calibri" panose="020F0502020204030204" pitchFamily="34" charset="0"/>
            </a:endParaRPr>
          </a:p>
          <a:p>
            <a:r>
              <a:rPr lang="en-HK" dirty="0">
                <a:latin typeface="Calibri" panose="020F0502020204030204" pitchFamily="34" charset="0"/>
                <a:cs typeface="Calibri" panose="020F0502020204030204" pitchFamily="34" charset="0"/>
              </a:rPr>
              <a:t>Furthermore, this allows for a </a:t>
            </a:r>
            <a:r>
              <a:rPr lang="en-HK" dirty="0">
                <a:solidFill>
                  <a:srgbClr val="FF0000"/>
                </a:solidFill>
                <a:latin typeface="Calibri" panose="020F0502020204030204" pitchFamily="34" charset="0"/>
                <a:cs typeface="Calibri" panose="020F0502020204030204" pitchFamily="34" charset="0"/>
              </a:rPr>
              <a:t>positive feedback loop from user to development interactions</a:t>
            </a:r>
            <a:r>
              <a:rPr lang="en-HK" dirty="0">
                <a:latin typeface="Calibri" panose="020F0502020204030204" pitchFamily="34" charset="0"/>
                <a:cs typeface="Calibri" panose="020F0502020204030204" pitchFamily="34" charset="0"/>
              </a:rPr>
              <a:t>. Some characterizations of explainability include explanations for individual predictions or the model’s prediction process as a whole. </a:t>
            </a:r>
            <a:endParaRPr lang="en-US" altLang="zh-CN" dirty="0">
              <a:latin typeface="Calibri" panose="020F0502020204030204" pitchFamily="34" charset="0"/>
              <a:cs typeface="Calibri" panose="020F0502020204030204" pitchFamily="34" charset="0"/>
            </a:endParaRPr>
          </a:p>
        </p:txBody>
      </p:sp>
      <p:sp>
        <p:nvSpPr>
          <p:cNvPr id="4" name="Slide Number Placeholder 3">
            <a:extLst>
              <a:ext uri="{FF2B5EF4-FFF2-40B4-BE49-F238E27FC236}">
                <a16:creationId xmlns:a16="http://schemas.microsoft.com/office/drawing/2014/main" id="{9DC0722F-A6DF-0345-9FB6-BD7DE90D6FC6}"/>
              </a:ext>
            </a:extLst>
          </p:cNvPr>
          <p:cNvSpPr>
            <a:spLocks noGrp="1"/>
          </p:cNvSpPr>
          <p:nvPr>
            <p:ph type="sldNum" sz="quarter" idx="12"/>
          </p:nvPr>
        </p:nvSpPr>
        <p:spPr/>
        <p:txBody>
          <a:bodyPr/>
          <a:lstStyle/>
          <a:p>
            <a:fld id="{C6050049-DE87-41F9-9A78-BA5FE751BFAB}" type="slidenum">
              <a:rPr lang="zh-CN" altLang="en-US" smtClean="0">
                <a:latin typeface="Calibri" panose="020F0502020204030204" pitchFamily="34" charset="0"/>
                <a:cs typeface="Calibri" panose="020F0502020204030204" pitchFamily="34" charset="0"/>
              </a:rPr>
              <a:t>63</a:t>
            </a:fld>
            <a:endParaRPr lang="zh-CN" altLang="en-US">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8027724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C7EF438-C6BC-3843-9CC2-00CF25933D0C}"/>
              </a:ext>
            </a:extLst>
          </p:cNvPr>
          <p:cNvPicPr>
            <a:picLocks noChangeAspect="1"/>
          </p:cNvPicPr>
          <p:nvPr/>
        </p:nvPicPr>
        <p:blipFill>
          <a:blip r:embed="rId2"/>
          <a:stretch>
            <a:fillRect/>
          </a:stretch>
        </p:blipFill>
        <p:spPr>
          <a:xfrm>
            <a:off x="48391" y="4454566"/>
            <a:ext cx="6269282" cy="2038309"/>
          </a:xfrm>
          <a:prstGeom prst="rect">
            <a:avLst/>
          </a:prstGeom>
        </p:spPr>
      </p:pic>
      <p:pic>
        <p:nvPicPr>
          <p:cNvPr id="22530" name="Picture 2" descr="LIME: explain Machine Learning predictions | by Giorgio Visani | Towards  Data Science">
            <a:extLst>
              <a:ext uri="{FF2B5EF4-FFF2-40B4-BE49-F238E27FC236}">
                <a16:creationId xmlns:a16="http://schemas.microsoft.com/office/drawing/2014/main" id="{5F926F17-2A06-EB8A-DA14-DA1282E90B9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465" r="8202"/>
          <a:stretch/>
        </p:blipFill>
        <p:spPr bwMode="auto">
          <a:xfrm>
            <a:off x="5424154" y="1295249"/>
            <a:ext cx="6719455" cy="4531432"/>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a:extLst>
              <a:ext uri="{FF2B5EF4-FFF2-40B4-BE49-F238E27FC236}">
                <a16:creationId xmlns:a16="http://schemas.microsoft.com/office/drawing/2014/main" id="{90DF7E42-D5BE-442A-BC65-9DA99ABB1952}"/>
              </a:ext>
            </a:extLst>
          </p:cNvPr>
          <p:cNvSpPr>
            <a:spLocks noGrp="1"/>
          </p:cNvSpPr>
          <p:nvPr>
            <p:ph type="title"/>
          </p:nvPr>
        </p:nvSpPr>
        <p:spPr/>
        <p:txBody>
          <a:bodyPr vert="horz" lIns="91440" tIns="45720" rIns="91440" bIns="45720" rtlCol="0" anchor="ctr">
            <a:normAutofit/>
          </a:bodyPr>
          <a:lstStyle/>
          <a:p>
            <a:r>
              <a:rPr lang="en-US" altLang="zh-CN" sz="4000" b="1" dirty="0">
                <a:latin typeface="Calibri" panose="020F0502020204030204" pitchFamily="34" charset="0"/>
                <a:cs typeface="Calibri" panose="020F0502020204030204" pitchFamily="34" charset="0"/>
              </a:rPr>
              <a:t>Example: LIME surrogate model</a:t>
            </a:r>
            <a:endParaRPr lang="zh-CN" altLang="en-US" sz="4000" b="1" dirty="0">
              <a:latin typeface="Calibri" panose="020F0502020204030204" pitchFamily="34" charset="0"/>
              <a:cs typeface="Calibri" panose="020F0502020204030204" pitchFamily="34" charset="0"/>
            </a:endParaRPr>
          </a:p>
        </p:txBody>
      </p:sp>
      <p:sp>
        <p:nvSpPr>
          <p:cNvPr id="3" name="内容占位符 2">
            <a:extLst>
              <a:ext uri="{FF2B5EF4-FFF2-40B4-BE49-F238E27FC236}">
                <a16:creationId xmlns:a16="http://schemas.microsoft.com/office/drawing/2014/main" id="{6E3954DF-0CA7-4CE6-9D9E-F823C04C1A78}"/>
              </a:ext>
            </a:extLst>
          </p:cNvPr>
          <p:cNvSpPr>
            <a:spLocks noGrp="1"/>
          </p:cNvSpPr>
          <p:nvPr>
            <p:ph idx="1"/>
          </p:nvPr>
        </p:nvSpPr>
        <p:spPr>
          <a:xfrm>
            <a:off x="110836" y="1825625"/>
            <a:ext cx="4613564" cy="4351338"/>
          </a:xfrm>
        </p:spPr>
        <p:txBody>
          <a:bodyPr>
            <a:normAutofit/>
          </a:bodyPr>
          <a:lstStyle/>
          <a:p>
            <a:r>
              <a:rPr lang="en-HK" dirty="0">
                <a:latin typeface="Calibri" panose="020F0502020204030204" pitchFamily="34" charset="0"/>
                <a:cs typeface="Calibri" panose="020F0502020204030204" pitchFamily="34" charset="0"/>
              </a:rPr>
              <a:t>LIME for Local Interpretable Model-agnostic Explanations</a:t>
            </a:r>
          </a:p>
        </p:txBody>
      </p:sp>
      <p:sp>
        <p:nvSpPr>
          <p:cNvPr id="6" name="Slide Number Placeholder 5">
            <a:extLst>
              <a:ext uri="{FF2B5EF4-FFF2-40B4-BE49-F238E27FC236}">
                <a16:creationId xmlns:a16="http://schemas.microsoft.com/office/drawing/2014/main" id="{A7545DE8-C8E4-DB4D-AB53-862511FC35EE}"/>
              </a:ext>
            </a:extLst>
          </p:cNvPr>
          <p:cNvSpPr>
            <a:spLocks noGrp="1"/>
          </p:cNvSpPr>
          <p:nvPr>
            <p:ph type="sldNum" sz="quarter" idx="12"/>
          </p:nvPr>
        </p:nvSpPr>
        <p:spPr/>
        <p:txBody>
          <a:bodyPr/>
          <a:lstStyle/>
          <a:p>
            <a:fld id="{C6050049-DE87-41F9-9A78-BA5FE751BFAB}" type="slidenum">
              <a:rPr lang="zh-CN" altLang="en-US" smtClean="0">
                <a:latin typeface="Calibri" panose="020F0502020204030204" pitchFamily="34" charset="0"/>
                <a:cs typeface="Calibri" panose="020F0502020204030204" pitchFamily="34" charset="0"/>
              </a:rPr>
              <a:t>64</a:t>
            </a:fld>
            <a:endParaRPr lang="zh-CN" altLang="en-US">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85985783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D1E892-09D7-2A4A-98CA-BBA07FAD13A3}"/>
              </a:ext>
            </a:extLst>
          </p:cNvPr>
          <p:cNvSpPr>
            <a:spLocks noGrp="1"/>
          </p:cNvSpPr>
          <p:nvPr>
            <p:ph type="title"/>
          </p:nvPr>
        </p:nvSpPr>
        <p:spPr/>
        <p:txBody>
          <a:bodyPr vert="horz" lIns="91440" tIns="45720" rIns="91440" bIns="45720" rtlCol="0" anchor="ctr">
            <a:normAutofit/>
          </a:bodyPr>
          <a:lstStyle/>
          <a:p>
            <a:r>
              <a:rPr lang="en-US" sz="4000" b="1" dirty="0">
                <a:latin typeface="Calibri" panose="020F0502020204030204" pitchFamily="34" charset="0"/>
                <a:cs typeface="Calibri" panose="020F0502020204030204" pitchFamily="34" charset="0"/>
              </a:rPr>
              <a:t>Assessment</a:t>
            </a:r>
          </a:p>
        </p:txBody>
      </p:sp>
      <p:sp>
        <p:nvSpPr>
          <p:cNvPr id="3" name="Content Placeholder 2">
            <a:extLst>
              <a:ext uri="{FF2B5EF4-FFF2-40B4-BE49-F238E27FC236}">
                <a16:creationId xmlns:a16="http://schemas.microsoft.com/office/drawing/2014/main" id="{6697C888-C654-F442-87E2-9F1C857BFFC9}"/>
              </a:ext>
            </a:extLst>
          </p:cNvPr>
          <p:cNvSpPr>
            <a:spLocks noGrp="1"/>
          </p:cNvSpPr>
          <p:nvPr>
            <p:ph idx="1"/>
          </p:nvPr>
        </p:nvSpPr>
        <p:spPr/>
        <p:txBody>
          <a:bodyPr/>
          <a:lstStyle/>
          <a:p>
            <a:r>
              <a:rPr lang="en-US" dirty="0">
                <a:solidFill>
                  <a:srgbClr val="C00000"/>
                </a:solidFill>
                <a:latin typeface="Calibri" panose="020F0502020204030204" pitchFamily="34" charset="0"/>
                <a:cs typeface="Calibri" panose="020F0502020204030204" pitchFamily="34" charset="0"/>
              </a:rPr>
              <a:t>Continuous assessment (60%)</a:t>
            </a:r>
          </a:p>
          <a:p>
            <a:pPr lvl="1"/>
            <a:r>
              <a:rPr lang="en-US" dirty="0">
                <a:latin typeface="Calibri" panose="020F0502020204030204" pitchFamily="34" charset="0"/>
                <a:cs typeface="Calibri" panose="020F0502020204030204" pitchFamily="34" charset="0"/>
              </a:rPr>
              <a:t>2 individual homework assignments (each 15%)</a:t>
            </a:r>
          </a:p>
          <a:p>
            <a:pPr lvl="1"/>
            <a:r>
              <a:rPr lang="en-US" dirty="0">
                <a:latin typeface="Calibri" panose="020F0502020204030204" pitchFamily="34" charset="0"/>
                <a:cs typeface="Calibri" panose="020F0502020204030204" pitchFamily="34" charset="0"/>
              </a:rPr>
              <a:t>1 group project with presentations (30%)</a:t>
            </a:r>
          </a:p>
          <a:p>
            <a:r>
              <a:rPr lang="en-US" dirty="0">
                <a:solidFill>
                  <a:srgbClr val="C00000"/>
                </a:solidFill>
                <a:latin typeface="Calibri" panose="020F0502020204030204" pitchFamily="34" charset="0"/>
                <a:cs typeface="Calibri" panose="020F0502020204030204" pitchFamily="34" charset="0"/>
              </a:rPr>
              <a:t>Final exam (40%)</a:t>
            </a:r>
          </a:p>
          <a:p>
            <a:endParaRPr lang="en-US" dirty="0">
              <a:latin typeface="Calibri" panose="020F0502020204030204" pitchFamily="34" charset="0"/>
              <a:cs typeface="Calibri" panose="020F0502020204030204" pitchFamily="34" charset="0"/>
            </a:endParaRPr>
          </a:p>
        </p:txBody>
      </p:sp>
      <p:sp>
        <p:nvSpPr>
          <p:cNvPr id="5" name="Slide Number Placeholder 4">
            <a:extLst>
              <a:ext uri="{FF2B5EF4-FFF2-40B4-BE49-F238E27FC236}">
                <a16:creationId xmlns:a16="http://schemas.microsoft.com/office/drawing/2014/main" id="{DF25C3B8-5E60-1041-8DAE-C4C379E4DA2C}"/>
              </a:ext>
            </a:extLst>
          </p:cNvPr>
          <p:cNvSpPr>
            <a:spLocks noGrp="1"/>
          </p:cNvSpPr>
          <p:nvPr>
            <p:ph type="sldNum" sz="quarter" idx="12"/>
          </p:nvPr>
        </p:nvSpPr>
        <p:spPr/>
        <p:txBody>
          <a:bodyPr/>
          <a:lstStyle/>
          <a:p>
            <a:fld id="{C399462D-D873-47C0-B287-693A0FDAC09B}" type="slidenum">
              <a:rPr lang="zh-CN" altLang="en-US" smtClean="0">
                <a:latin typeface="Calibri" panose="020F0502020204030204" pitchFamily="34" charset="0"/>
                <a:cs typeface="Calibri" panose="020F0502020204030204" pitchFamily="34" charset="0"/>
              </a:rPr>
              <a:t>65</a:t>
            </a:fld>
            <a:endParaRPr lang="zh-CN" altLang="en-US">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19830697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DF7E42-D5BE-442A-BC65-9DA99ABB1952}"/>
              </a:ext>
            </a:extLst>
          </p:cNvPr>
          <p:cNvSpPr>
            <a:spLocks noGrp="1"/>
          </p:cNvSpPr>
          <p:nvPr>
            <p:ph type="title"/>
          </p:nvPr>
        </p:nvSpPr>
        <p:spPr/>
        <p:txBody>
          <a:bodyPr vert="horz" lIns="91440" tIns="45720" rIns="91440" bIns="45720" rtlCol="0" anchor="ctr">
            <a:normAutofit/>
          </a:bodyPr>
          <a:lstStyle/>
          <a:p>
            <a:r>
              <a:rPr lang="en-US" altLang="zh-CN" sz="4000" b="1" dirty="0">
                <a:latin typeface="Calibri" panose="020F0502020204030204" pitchFamily="34" charset="0"/>
                <a:cs typeface="Calibri" panose="020F0502020204030204" pitchFamily="34" charset="0"/>
              </a:rPr>
              <a:t>Final</a:t>
            </a:r>
            <a:r>
              <a:rPr lang="zh-CN" altLang="en-US" sz="4000" b="1" dirty="0">
                <a:latin typeface="Calibri" panose="020F0502020204030204" pitchFamily="34" charset="0"/>
                <a:cs typeface="Calibri" panose="020F0502020204030204" pitchFamily="34" charset="0"/>
              </a:rPr>
              <a:t> </a:t>
            </a:r>
            <a:r>
              <a:rPr lang="en-US" altLang="zh-CN" sz="4000" b="1" dirty="0">
                <a:latin typeface="Calibri" panose="020F0502020204030204" pitchFamily="34" charset="0"/>
                <a:cs typeface="Calibri" panose="020F0502020204030204" pitchFamily="34" charset="0"/>
              </a:rPr>
              <a:t>exam</a:t>
            </a:r>
            <a:endParaRPr lang="zh-CN" altLang="en-US" sz="4000" b="1" dirty="0">
              <a:latin typeface="Calibri" panose="020F0502020204030204" pitchFamily="34" charset="0"/>
              <a:cs typeface="Calibri" panose="020F0502020204030204" pitchFamily="34" charset="0"/>
            </a:endParaRPr>
          </a:p>
        </p:txBody>
      </p:sp>
      <p:sp>
        <p:nvSpPr>
          <p:cNvPr id="3" name="内容占位符 2">
            <a:extLst>
              <a:ext uri="{FF2B5EF4-FFF2-40B4-BE49-F238E27FC236}">
                <a16:creationId xmlns:a16="http://schemas.microsoft.com/office/drawing/2014/main" id="{6E3954DF-0CA7-4CE6-9D9E-F823C04C1A78}"/>
              </a:ext>
            </a:extLst>
          </p:cNvPr>
          <p:cNvSpPr>
            <a:spLocks noGrp="1"/>
          </p:cNvSpPr>
          <p:nvPr>
            <p:ph idx="1"/>
          </p:nvPr>
        </p:nvSpPr>
        <p:spPr>
          <a:xfrm>
            <a:off x="838200" y="1825625"/>
            <a:ext cx="10614660" cy="4351338"/>
          </a:xfrm>
        </p:spPr>
        <p:txBody>
          <a:bodyPr>
            <a:normAutofit/>
          </a:bodyPr>
          <a:lstStyle/>
          <a:p>
            <a:r>
              <a:rPr lang="en-HK" sz="2000" dirty="0">
                <a:solidFill>
                  <a:srgbClr val="444444"/>
                </a:solidFill>
                <a:latin typeface="Calibri" panose="020F0502020204030204" pitchFamily="34" charset="0"/>
                <a:cs typeface="Calibri" panose="020F0502020204030204" pitchFamily="34" charset="0"/>
              </a:rPr>
              <a:t>It will be a </a:t>
            </a:r>
            <a:r>
              <a:rPr lang="en-HK" sz="2000" dirty="0">
                <a:solidFill>
                  <a:srgbClr val="FF0000"/>
                </a:solidFill>
                <a:latin typeface="Calibri" panose="020F0502020204030204" pitchFamily="34" charset="0"/>
                <a:cs typeface="Calibri" panose="020F0502020204030204" pitchFamily="34" charset="0"/>
              </a:rPr>
              <a:t>closed-book</a:t>
            </a:r>
            <a:r>
              <a:rPr lang="en-HK" sz="2000" dirty="0">
                <a:solidFill>
                  <a:srgbClr val="444444"/>
                </a:solidFill>
                <a:latin typeface="Calibri" panose="020F0502020204030204" pitchFamily="34" charset="0"/>
                <a:cs typeface="Calibri" panose="020F0502020204030204" pitchFamily="34" charset="0"/>
              </a:rPr>
              <a:t> exam. No materials and electronics are allowed.</a:t>
            </a:r>
          </a:p>
          <a:p>
            <a:r>
              <a:rPr lang="en-HK" sz="2000" dirty="0">
                <a:solidFill>
                  <a:srgbClr val="444444"/>
                </a:solidFill>
                <a:latin typeface="Calibri" panose="020F0502020204030204" pitchFamily="34" charset="0"/>
                <a:cs typeface="Calibri" panose="020F0502020204030204" pitchFamily="34" charset="0"/>
              </a:rPr>
              <a:t>The scope of the exam includes all </a:t>
            </a:r>
            <a:r>
              <a:rPr lang="en-HK" sz="2000" dirty="0">
                <a:solidFill>
                  <a:srgbClr val="FF0000"/>
                </a:solidFill>
                <a:latin typeface="Calibri" panose="020F0502020204030204" pitchFamily="34" charset="0"/>
                <a:cs typeface="Calibri" panose="020F0502020204030204" pitchFamily="34" charset="0"/>
              </a:rPr>
              <a:t>lectures, tutorials, and homework assignments</a:t>
            </a:r>
            <a:r>
              <a:rPr lang="en-HK" sz="2000" dirty="0">
                <a:solidFill>
                  <a:srgbClr val="444444"/>
                </a:solidFill>
                <a:latin typeface="Calibri" panose="020F0502020204030204" pitchFamily="34" charset="0"/>
                <a:cs typeface="Calibri" panose="020F0502020204030204" pitchFamily="34" charset="0"/>
              </a:rPr>
              <a:t>. </a:t>
            </a:r>
          </a:p>
          <a:p>
            <a:r>
              <a:rPr lang="en-HK" sz="2000" dirty="0">
                <a:solidFill>
                  <a:srgbClr val="444444"/>
                </a:solidFill>
                <a:latin typeface="Calibri" panose="020F0502020204030204" pitchFamily="34" charset="0"/>
                <a:cs typeface="Calibri" panose="020F0502020204030204" pitchFamily="34" charset="0"/>
              </a:rPr>
              <a:t>The </a:t>
            </a:r>
            <a:r>
              <a:rPr lang="en-HK" sz="2000" dirty="0">
                <a:solidFill>
                  <a:srgbClr val="FF0000"/>
                </a:solidFill>
                <a:latin typeface="Calibri" panose="020F0502020204030204" pitchFamily="34" charset="0"/>
                <a:cs typeface="Calibri" panose="020F0502020204030204" pitchFamily="34" charset="0"/>
              </a:rPr>
              <a:t>key focus</a:t>
            </a:r>
            <a:r>
              <a:rPr lang="en-HK" sz="2000" dirty="0">
                <a:solidFill>
                  <a:srgbClr val="444444"/>
                </a:solidFill>
                <a:latin typeface="Calibri" panose="020F0502020204030204" pitchFamily="34" charset="0"/>
                <a:cs typeface="Calibri" panose="020F0502020204030204" pitchFamily="34" charset="0"/>
              </a:rPr>
              <a:t> will be put on understanding </a:t>
            </a:r>
            <a:r>
              <a:rPr lang="en-HK" sz="2000" dirty="0">
                <a:solidFill>
                  <a:srgbClr val="FF0000"/>
                </a:solidFill>
                <a:latin typeface="Calibri" panose="020F0502020204030204" pitchFamily="34" charset="0"/>
                <a:cs typeface="Calibri" panose="020F0502020204030204" pitchFamily="34" charset="0"/>
              </a:rPr>
              <a:t>basic concepts and principles</a:t>
            </a:r>
            <a:r>
              <a:rPr lang="en-HK" sz="2000" dirty="0">
                <a:solidFill>
                  <a:srgbClr val="444444"/>
                </a:solidFill>
                <a:latin typeface="Calibri" panose="020F0502020204030204" pitchFamily="34" charset="0"/>
                <a:cs typeface="Calibri" panose="020F0502020204030204" pitchFamily="34" charset="0"/>
              </a:rPr>
              <a:t>, understanding </a:t>
            </a:r>
            <a:r>
              <a:rPr lang="en-HK" sz="2000" dirty="0">
                <a:solidFill>
                  <a:srgbClr val="FF0000"/>
                </a:solidFill>
                <a:latin typeface="Calibri" panose="020F0502020204030204" pitchFamily="34" charset="0"/>
                <a:cs typeface="Calibri" panose="020F0502020204030204" pitchFamily="34" charset="0"/>
              </a:rPr>
              <a:t>fundamentals techniques</a:t>
            </a:r>
            <a:r>
              <a:rPr lang="en-HK" sz="2000" dirty="0">
                <a:solidFill>
                  <a:srgbClr val="444444"/>
                </a:solidFill>
                <a:latin typeface="Calibri" panose="020F0502020204030204" pitchFamily="34" charset="0"/>
                <a:cs typeface="Calibri" panose="020F0502020204030204" pitchFamily="34" charset="0"/>
              </a:rPr>
              <a:t>, </a:t>
            </a:r>
            <a:r>
              <a:rPr lang="en-HK" sz="2000" dirty="0" err="1">
                <a:solidFill>
                  <a:srgbClr val="444444"/>
                </a:solidFill>
                <a:latin typeface="Calibri" panose="020F0502020204030204" pitchFamily="34" charset="0"/>
                <a:cs typeface="Calibri" panose="020F0502020204030204" pitchFamily="34" charset="0"/>
              </a:rPr>
              <a:t>analyzing</a:t>
            </a:r>
            <a:r>
              <a:rPr lang="en-HK" sz="2000" dirty="0">
                <a:solidFill>
                  <a:srgbClr val="444444"/>
                </a:solidFill>
                <a:latin typeface="Calibri" panose="020F0502020204030204" pitchFamily="34" charset="0"/>
                <a:cs typeface="Calibri" panose="020F0502020204030204" pitchFamily="34" charset="0"/>
              </a:rPr>
              <a:t> </a:t>
            </a:r>
            <a:r>
              <a:rPr lang="en-HK" sz="2000" dirty="0">
                <a:solidFill>
                  <a:srgbClr val="FF0000"/>
                </a:solidFill>
                <a:latin typeface="Calibri" panose="020F0502020204030204" pitchFamily="34" charset="0"/>
                <a:cs typeface="Calibri" panose="020F0502020204030204" pitchFamily="34" charset="0"/>
              </a:rPr>
              <a:t>advantages and disadvantages of different techniques</a:t>
            </a:r>
            <a:r>
              <a:rPr lang="en-HK" sz="2000" dirty="0">
                <a:solidFill>
                  <a:srgbClr val="444444"/>
                </a:solidFill>
                <a:latin typeface="Calibri" panose="020F0502020204030204" pitchFamily="34" charset="0"/>
                <a:cs typeface="Calibri" panose="020F0502020204030204" pitchFamily="34" charset="0"/>
              </a:rPr>
              <a:t>, and proposing </a:t>
            </a:r>
            <a:r>
              <a:rPr lang="en-HK" sz="2000" dirty="0">
                <a:solidFill>
                  <a:srgbClr val="FF0000"/>
                </a:solidFill>
                <a:latin typeface="Calibri" panose="020F0502020204030204" pitchFamily="34" charset="0"/>
                <a:cs typeface="Calibri" panose="020F0502020204030204" pitchFamily="34" charset="0"/>
              </a:rPr>
              <a:t>solutions for specific problems</a:t>
            </a:r>
            <a:r>
              <a:rPr lang="en-HK" sz="2000" dirty="0">
                <a:solidFill>
                  <a:srgbClr val="444444"/>
                </a:solidFill>
                <a:latin typeface="Calibri" panose="020F0502020204030204" pitchFamily="34" charset="0"/>
                <a:cs typeface="Calibri" panose="020F0502020204030204" pitchFamily="34" charset="0"/>
              </a:rPr>
              <a:t>.</a:t>
            </a:r>
          </a:p>
          <a:p>
            <a:pPr marL="228600" lvl="1">
              <a:spcBef>
                <a:spcPts val="1000"/>
              </a:spcBef>
            </a:pPr>
            <a:r>
              <a:rPr lang="en-HK" sz="2000" dirty="0">
                <a:solidFill>
                  <a:srgbClr val="444444"/>
                </a:solidFill>
                <a:latin typeface="Calibri" panose="020F0502020204030204" pitchFamily="34" charset="0"/>
                <a:cs typeface="Calibri" panose="020F0502020204030204" pitchFamily="34" charset="0"/>
              </a:rPr>
              <a:t>There will be in total 5 questions. </a:t>
            </a:r>
          </a:p>
          <a:p>
            <a:pPr marL="685800" lvl="2">
              <a:spcBef>
                <a:spcPts val="1000"/>
              </a:spcBef>
            </a:pPr>
            <a:r>
              <a:rPr lang="en-HK" sz="1800" dirty="0">
                <a:solidFill>
                  <a:srgbClr val="FF0000"/>
                </a:solidFill>
                <a:latin typeface="Calibri" panose="020F0502020204030204" pitchFamily="34" charset="0"/>
                <a:cs typeface="Calibri" panose="020F0502020204030204" pitchFamily="34" charset="0"/>
              </a:rPr>
              <a:t>Short questions</a:t>
            </a:r>
            <a:r>
              <a:rPr lang="en-HK" sz="1800" dirty="0">
                <a:solidFill>
                  <a:srgbClr val="444444"/>
                </a:solidFill>
                <a:latin typeface="Calibri" panose="020F0502020204030204" pitchFamily="34" charset="0"/>
                <a:cs typeface="Calibri" panose="020F0502020204030204" pitchFamily="34" charset="0"/>
              </a:rPr>
              <a:t> to ask your understanding of some concepts, principles, reasons, key features of some techniques, etc. (around 50%)</a:t>
            </a:r>
          </a:p>
          <a:p>
            <a:pPr marL="685800" lvl="2">
              <a:spcBef>
                <a:spcPts val="1000"/>
              </a:spcBef>
            </a:pPr>
            <a:r>
              <a:rPr lang="en-HK" sz="1800" dirty="0">
                <a:solidFill>
                  <a:srgbClr val="444444"/>
                </a:solidFill>
                <a:latin typeface="Calibri" panose="020F0502020204030204" pitchFamily="34" charset="0"/>
                <a:cs typeface="Calibri" panose="020F0502020204030204" pitchFamily="34" charset="0"/>
              </a:rPr>
              <a:t>A little bit </a:t>
            </a:r>
            <a:r>
              <a:rPr lang="en-HK" sz="1800" dirty="0">
                <a:solidFill>
                  <a:srgbClr val="FF0000"/>
                </a:solidFill>
                <a:latin typeface="Calibri" panose="020F0502020204030204" pitchFamily="34" charset="0"/>
                <a:cs typeface="Calibri" panose="020F0502020204030204" pitchFamily="34" charset="0"/>
              </a:rPr>
              <a:t>design, analysis, calculation, program</a:t>
            </a:r>
            <a:r>
              <a:rPr lang="en-HK" sz="1800" dirty="0">
                <a:solidFill>
                  <a:srgbClr val="444444"/>
                </a:solidFill>
                <a:latin typeface="Calibri" panose="020F0502020204030204" pitchFamily="34" charset="0"/>
                <a:cs typeface="Calibri" panose="020F0502020204030204" pitchFamily="34" charset="0"/>
              </a:rPr>
              <a:t>, etc. (around 50%)</a:t>
            </a:r>
          </a:p>
          <a:p>
            <a:r>
              <a:rPr lang="en-HK" sz="2000" dirty="0">
                <a:solidFill>
                  <a:srgbClr val="444444"/>
                </a:solidFill>
                <a:latin typeface="Calibri" panose="020F0502020204030204" pitchFamily="34" charset="0"/>
                <a:cs typeface="Calibri" panose="020F0502020204030204" pitchFamily="34" charset="0"/>
              </a:rPr>
              <a:t>We will hold an </a:t>
            </a:r>
            <a:r>
              <a:rPr lang="en-HK" sz="2000" dirty="0">
                <a:solidFill>
                  <a:srgbClr val="FF0000"/>
                </a:solidFill>
                <a:latin typeface="Calibri" panose="020F0502020204030204" pitchFamily="34" charset="0"/>
                <a:cs typeface="Calibri" panose="020F0502020204030204" pitchFamily="34" charset="0"/>
              </a:rPr>
              <a:t>office hour</a:t>
            </a:r>
            <a:r>
              <a:rPr lang="en-HK" sz="2000" dirty="0">
                <a:solidFill>
                  <a:srgbClr val="444444"/>
                </a:solidFill>
                <a:latin typeface="Calibri" panose="020F0502020204030204" pitchFamily="34" charset="0"/>
                <a:cs typeface="Calibri" panose="020F0502020204030204" pitchFamily="34" charset="0"/>
              </a:rPr>
              <a:t> via Zoom/Teams </a:t>
            </a:r>
            <a:r>
              <a:rPr lang="en-US" sz="2000" dirty="0">
                <a:solidFill>
                  <a:srgbClr val="444444"/>
                </a:solidFill>
                <a:latin typeface="Calibri" panose="020F0502020204030204" pitchFamily="34" charset="0"/>
                <a:cs typeface="Calibri" panose="020F0502020204030204" pitchFamily="34" charset="0"/>
              </a:rPr>
              <a:t>(to be announced later) </a:t>
            </a:r>
            <a:r>
              <a:rPr lang="en-HK" sz="2000" dirty="0">
                <a:solidFill>
                  <a:srgbClr val="444444"/>
                </a:solidFill>
                <a:latin typeface="Calibri" panose="020F0502020204030204" pitchFamily="34" charset="0"/>
                <a:cs typeface="Calibri" panose="020F0502020204030204" pitchFamily="34" charset="0"/>
              </a:rPr>
              <a:t>to answer questions approximately one week before the final exam. Welcome to join if you have questions.</a:t>
            </a:r>
          </a:p>
        </p:txBody>
      </p:sp>
      <p:sp>
        <p:nvSpPr>
          <p:cNvPr id="4" name="Slide Number Placeholder 3">
            <a:extLst>
              <a:ext uri="{FF2B5EF4-FFF2-40B4-BE49-F238E27FC236}">
                <a16:creationId xmlns:a16="http://schemas.microsoft.com/office/drawing/2014/main" id="{1B873FE0-75C8-384E-92DC-4F510CBF9AF3}"/>
              </a:ext>
            </a:extLst>
          </p:cNvPr>
          <p:cNvSpPr>
            <a:spLocks noGrp="1"/>
          </p:cNvSpPr>
          <p:nvPr>
            <p:ph type="sldNum" sz="quarter" idx="12"/>
          </p:nvPr>
        </p:nvSpPr>
        <p:spPr/>
        <p:txBody>
          <a:bodyPr/>
          <a:lstStyle/>
          <a:p>
            <a:fld id="{C6050049-DE87-41F9-9A78-BA5FE751BFAB}" type="slidenum">
              <a:rPr lang="zh-CN" altLang="en-US" smtClean="0">
                <a:latin typeface="Calibri" panose="020F0502020204030204" pitchFamily="34" charset="0"/>
                <a:cs typeface="Calibri" panose="020F0502020204030204" pitchFamily="34" charset="0"/>
              </a:rPr>
              <a:t>66</a:t>
            </a:fld>
            <a:endParaRPr lang="zh-CN" altLang="en-US">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68315893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DF7E42-D5BE-442A-BC65-9DA99ABB1952}"/>
              </a:ext>
            </a:extLst>
          </p:cNvPr>
          <p:cNvSpPr>
            <a:spLocks noGrp="1"/>
          </p:cNvSpPr>
          <p:nvPr>
            <p:ph type="title"/>
          </p:nvPr>
        </p:nvSpPr>
        <p:spPr/>
        <p:txBody>
          <a:bodyPr vert="horz" lIns="91440" tIns="45720" rIns="91440" bIns="45720" rtlCol="0" anchor="ctr">
            <a:normAutofit/>
          </a:bodyPr>
          <a:lstStyle/>
          <a:p>
            <a:r>
              <a:rPr lang="en-US" altLang="zh-CN" sz="4000" b="1" dirty="0">
                <a:latin typeface="Calibri" panose="020F0502020204030204" pitchFamily="34" charset="0"/>
                <a:cs typeface="Calibri" panose="020F0502020204030204" pitchFamily="34" charset="0"/>
              </a:rPr>
              <a:t>Group project presentation</a:t>
            </a:r>
            <a:endParaRPr lang="zh-CN" altLang="en-US" sz="4000" b="1" dirty="0">
              <a:latin typeface="Calibri" panose="020F0502020204030204" pitchFamily="34" charset="0"/>
              <a:cs typeface="Calibri" panose="020F0502020204030204" pitchFamily="34" charset="0"/>
            </a:endParaRPr>
          </a:p>
        </p:txBody>
      </p:sp>
      <p:sp>
        <p:nvSpPr>
          <p:cNvPr id="3" name="内容占位符 2">
            <a:extLst>
              <a:ext uri="{FF2B5EF4-FFF2-40B4-BE49-F238E27FC236}">
                <a16:creationId xmlns:a16="http://schemas.microsoft.com/office/drawing/2014/main" id="{6E3954DF-0CA7-4CE6-9D9E-F823C04C1A78}"/>
              </a:ext>
            </a:extLst>
          </p:cNvPr>
          <p:cNvSpPr>
            <a:spLocks noGrp="1"/>
          </p:cNvSpPr>
          <p:nvPr>
            <p:ph idx="1"/>
          </p:nvPr>
        </p:nvSpPr>
        <p:spPr>
          <a:xfrm>
            <a:off x="838200" y="1825625"/>
            <a:ext cx="10614660" cy="4351338"/>
          </a:xfrm>
        </p:spPr>
        <p:txBody>
          <a:bodyPr>
            <a:normAutofit/>
          </a:bodyPr>
          <a:lstStyle/>
          <a:p>
            <a:r>
              <a:rPr lang="en-US" sz="2000" dirty="0">
                <a:solidFill>
                  <a:srgbClr val="444444"/>
                </a:solidFill>
                <a:latin typeface="Calibri" panose="020F0502020204030204" pitchFamily="34" charset="0"/>
                <a:cs typeface="Calibri" panose="020F0502020204030204" pitchFamily="34" charset="0"/>
              </a:rPr>
              <a:t>Time arrangement</a:t>
            </a:r>
          </a:p>
          <a:p>
            <a:pPr lvl="1"/>
            <a:r>
              <a:rPr lang="en-US" sz="1600" dirty="0">
                <a:solidFill>
                  <a:srgbClr val="444444"/>
                </a:solidFill>
                <a:latin typeface="Calibri" panose="020F0502020204030204" pitchFamily="34" charset="0"/>
                <a:cs typeface="Calibri" panose="020F0502020204030204" pitchFamily="34" charset="0"/>
              </a:rPr>
              <a:t>April 16: 9:30 – 11:30</a:t>
            </a:r>
          </a:p>
          <a:p>
            <a:r>
              <a:rPr lang="en-US" sz="2000" dirty="0">
                <a:solidFill>
                  <a:srgbClr val="444444"/>
                </a:solidFill>
                <a:latin typeface="Calibri" panose="020F0502020204030204" pitchFamily="34" charset="0"/>
                <a:cs typeface="Calibri" panose="020F0502020204030204" pitchFamily="34" charset="0"/>
              </a:rPr>
              <a:t>8 mins for each group, including 5-min presentation + 3-min Q&amp;A.</a:t>
            </a:r>
          </a:p>
          <a:p>
            <a:r>
              <a:rPr lang="en-US" sz="2000" dirty="0">
                <a:solidFill>
                  <a:srgbClr val="444444"/>
                </a:solidFill>
                <a:latin typeface="Calibri" panose="020F0502020204030204" pitchFamily="34" charset="0"/>
                <a:cs typeface="Calibri" panose="020F0502020204030204" pitchFamily="34" charset="0"/>
              </a:rPr>
              <a:t>The evaluation of your group project will be based on your overall work quantity and quality, novelty, organization and logic of oral and written presentations, your contribution to the group project, etc.</a:t>
            </a:r>
          </a:p>
          <a:p>
            <a:r>
              <a:rPr lang="en-US" sz="2000" dirty="0">
                <a:solidFill>
                  <a:srgbClr val="444444"/>
                </a:solidFill>
                <a:latin typeface="Calibri" panose="020F0502020204030204" pitchFamily="34" charset="0"/>
                <a:cs typeface="Calibri" panose="020F0502020204030204" pitchFamily="34" charset="0"/>
              </a:rPr>
              <a:t>Mode: offline</a:t>
            </a:r>
          </a:p>
        </p:txBody>
      </p:sp>
      <p:sp>
        <p:nvSpPr>
          <p:cNvPr id="4" name="Slide Number Placeholder 3">
            <a:extLst>
              <a:ext uri="{FF2B5EF4-FFF2-40B4-BE49-F238E27FC236}">
                <a16:creationId xmlns:a16="http://schemas.microsoft.com/office/drawing/2014/main" id="{1B873FE0-75C8-384E-92DC-4F510CBF9AF3}"/>
              </a:ext>
            </a:extLst>
          </p:cNvPr>
          <p:cNvSpPr>
            <a:spLocks noGrp="1"/>
          </p:cNvSpPr>
          <p:nvPr>
            <p:ph type="sldNum" sz="quarter" idx="12"/>
          </p:nvPr>
        </p:nvSpPr>
        <p:spPr/>
        <p:txBody>
          <a:bodyPr/>
          <a:lstStyle/>
          <a:p>
            <a:fld id="{C6050049-DE87-41F9-9A78-BA5FE751BFAB}" type="slidenum">
              <a:rPr lang="zh-CN" altLang="en-US" smtClean="0">
                <a:latin typeface="Calibri" panose="020F0502020204030204" pitchFamily="34" charset="0"/>
                <a:cs typeface="Calibri" panose="020F0502020204030204" pitchFamily="34" charset="0"/>
              </a:rPr>
              <a:t>67</a:t>
            </a:fld>
            <a:endParaRPr lang="zh-CN" altLang="en-US">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19747139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ight Triangle 3">
            <a:extLst>
              <a:ext uri="{FF2B5EF4-FFF2-40B4-BE49-F238E27FC236}">
                <a16:creationId xmlns:a16="http://schemas.microsoft.com/office/drawing/2014/main" id="{60F51360-9914-41B6-B224-5493085BD686}"/>
              </a:ext>
            </a:extLst>
          </p:cNvPr>
          <p:cNvSpPr/>
          <p:nvPr/>
        </p:nvSpPr>
        <p:spPr>
          <a:xfrm>
            <a:off x="0" y="5318620"/>
            <a:ext cx="12113703" cy="1539380"/>
          </a:xfrm>
          <a:prstGeom prst="rtTriangle">
            <a:avLst/>
          </a:prstGeom>
          <a:gradFill flip="none" rotWithShape="1">
            <a:gsLst>
              <a:gs pos="0">
                <a:srgbClr val="97195B">
                  <a:shade val="30000"/>
                  <a:satMod val="115000"/>
                </a:srgbClr>
              </a:gs>
              <a:gs pos="50000">
                <a:srgbClr val="97195B">
                  <a:shade val="67500"/>
                  <a:satMod val="115000"/>
                </a:srgbClr>
              </a:gs>
              <a:gs pos="100000">
                <a:srgbClr val="97195B">
                  <a:shade val="100000"/>
                  <a:satMod val="115000"/>
                </a:srgbClr>
              </a:gs>
            </a:gsLst>
            <a:lin ang="13500000" scaled="1"/>
            <a:tileRect/>
          </a:gradFill>
          <a:ln>
            <a:solidFill>
              <a:srgbClr val="751C5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latin typeface="Calibri" panose="020F0502020204030204" pitchFamily="34" charset="0"/>
              <a:cs typeface="Calibri" panose="020F0502020204030204" pitchFamily="34" charset="0"/>
            </a:endParaRPr>
          </a:p>
        </p:txBody>
      </p:sp>
      <p:pic>
        <p:nvPicPr>
          <p:cNvPr id="5" name="Picture 4" descr="Logo of City University of Hong Kong .svg">
            <a:extLst>
              <a:ext uri="{FF2B5EF4-FFF2-40B4-BE49-F238E27FC236}">
                <a16:creationId xmlns:a16="http://schemas.microsoft.com/office/drawing/2014/main" id="{B7A097E9-F579-431B-97B3-E87E1E7757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27920" y="83698"/>
            <a:ext cx="1996440" cy="126331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EEED1BF3-56FD-48E0-8983-C1531BD720F6}"/>
              </a:ext>
            </a:extLst>
          </p:cNvPr>
          <p:cNvSpPr/>
          <p:nvPr/>
        </p:nvSpPr>
        <p:spPr>
          <a:xfrm>
            <a:off x="2236714" y="2967335"/>
            <a:ext cx="7718588" cy="923330"/>
          </a:xfrm>
          <a:prstGeom prst="rect">
            <a:avLst/>
          </a:prstGeom>
          <a:noFill/>
        </p:spPr>
        <p:txBody>
          <a:bodyPr wrap="none" lIns="91440" tIns="45720" rIns="91440" bIns="45720">
            <a:spAutoFit/>
          </a:bodyPr>
          <a:lstStyle/>
          <a:p>
            <a:pPr algn="ctr"/>
            <a:r>
              <a:rPr lang="en-US" altLang="zh-CN" sz="54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libri" panose="020F0502020204030204" pitchFamily="34" charset="0"/>
                <a:cs typeface="Calibri" panose="020F0502020204030204" pitchFamily="34" charset="0"/>
              </a:rPr>
              <a:t>Thanks for your attention!</a:t>
            </a:r>
          </a:p>
        </p:txBody>
      </p:sp>
      <p:sp>
        <p:nvSpPr>
          <p:cNvPr id="8" name="Slide Number Placeholder 7">
            <a:extLst>
              <a:ext uri="{FF2B5EF4-FFF2-40B4-BE49-F238E27FC236}">
                <a16:creationId xmlns:a16="http://schemas.microsoft.com/office/drawing/2014/main" id="{D76AA293-C290-4B2F-9255-07991B1198B8}"/>
              </a:ext>
            </a:extLst>
          </p:cNvPr>
          <p:cNvSpPr>
            <a:spLocks noGrp="1"/>
          </p:cNvSpPr>
          <p:nvPr>
            <p:ph type="sldNum" sz="quarter" idx="12"/>
          </p:nvPr>
        </p:nvSpPr>
        <p:spPr/>
        <p:txBody>
          <a:bodyPr/>
          <a:lstStyle/>
          <a:p>
            <a:fld id="{C399462D-D873-47C0-B287-693A0FDAC09B}" type="slidenum">
              <a:rPr lang="zh-CN" altLang="en-US" smtClean="0">
                <a:latin typeface="Calibri" panose="020F0502020204030204" pitchFamily="34" charset="0"/>
                <a:cs typeface="Calibri" panose="020F0502020204030204" pitchFamily="34" charset="0"/>
              </a:rPr>
              <a:t>68</a:t>
            </a:fld>
            <a:endParaRPr lang="zh-CN" altLang="en-US">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571247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F9B2B04A-5EF8-9CCD-CA72-B7A1E8838A23}"/>
              </a:ext>
            </a:extLst>
          </p:cNvPr>
          <p:cNvSpPr>
            <a:spLocks noGrp="1"/>
          </p:cNvSpPr>
          <p:nvPr>
            <p:ph type="sldNum" sz="quarter" idx="12"/>
          </p:nvPr>
        </p:nvSpPr>
        <p:spPr/>
        <p:txBody>
          <a:bodyPr/>
          <a:lstStyle/>
          <a:p>
            <a:fld id="{C399462D-D873-47C0-B287-693A0FDAC09B}" type="slidenum">
              <a:rPr lang="zh-CN" altLang="en-US" smtClean="0"/>
              <a:t>7</a:t>
            </a:fld>
            <a:endParaRPr lang="zh-CN" altLang="en-US"/>
          </a:p>
        </p:txBody>
      </p:sp>
      <p:sp>
        <p:nvSpPr>
          <p:cNvPr id="9" name="Title 1">
            <a:extLst>
              <a:ext uri="{FF2B5EF4-FFF2-40B4-BE49-F238E27FC236}">
                <a16:creationId xmlns:a16="http://schemas.microsoft.com/office/drawing/2014/main" id="{E9D0763C-7A25-F89D-9A6E-7CACC62E4E3F}"/>
              </a:ext>
            </a:extLst>
          </p:cNvPr>
          <p:cNvSpPr>
            <a:spLocks noGrp="1"/>
          </p:cNvSpPr>
          <p:nvPr>
            <p:ph type="title"/>
          </p:nvPr>
        </p:nvSpPr>
        <p:spPr>
          <a:xfrm>
            <a:off x="838199" y="365125"/>
            <a:ext cx="11301249" cy="1325563"/>
          </a:xfrm>
        </p:spPr>
        <p:txBody>
          <a:bodyPr vert="horz" lIns="91440" tIns="45720" rIns="91440" bIns="45720" rtlCol="0" anchor="ctr">
            <a:normAutofit/>
          </a:bodyPr>
          <a:lstStyle/>
          <a:p>
            <a:r>
              <a:rPr lang="en-US" altLang="zh-CN" b="1" dirty="0">
                <a:latin typeface="Calibri" panose="020F0502020204030204" pitchFamily="34" charset="0"/>
                <a:cs typeface="Calibri" panose="020F0502020204030204" pitchFamily="34" charset="0"/>
              </a:rPr>
              <a:t>Languages for data professionals</a:t>
            </a:r>
            <a:endParaRPr lang="en-US" b="1" dirty="0">
              <a:latin typeface="Calibri" panose="020F0502020204030204" pitchFamily="34" charset="0"/>
              <a:cs typeface="Calibri" panose="020F0502020204030204" pitchFamily="34" charset="0"/>
            </a:endParaRPr>
          </a:p>
        </p:txBody>
      </p:sp>
      <p:sp>
        <p:nvSpPr>
          <p:cNvPr id="3" name="弧形 2">
            <a:extLst>
              <a:ext uri="{FF2B5EF4-FFF2-40B4-BE49-F238E27FC236}">
                <a16:creationId xmlns:a16="http://schemas.microsoft.com/office/drawing/2014/main" id="{79822605-D909-5488-9A8F-D23F563A84E9}"/>
              </a:ext>
            </a:extLst>
          </p:cNvPr>
          <p:cNvSpPr/>
          <p:nvPr/>
        </p:nvSpPr>
        <p:spPr>
          <a:xfrm>
            <a:off x="1024494" y="3178411"/>
            <a:ext cx="3288952" cy="639387"/>
          </a:xfrm>
          <a:prstGeom prst="arc">
            <a:avLst>
              <a:gd name="adj1" fmla="val 30361"/>
              <a:gd name="adj2" fmla="val 33781"/>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12290" name="Picture 2" descr="MySQL | Most Popular Open Source Relational Database | AWS">
            <a:extLst>
              <a:ext uri="{FF2B5EF4-FFF2-40B4-BE49-F238E27FC236}">
                <a16:creationId xmlns:a16="http://schemas.microsoft.com/office/drawing/2014/main" id="{164982CB-7CA2-2672-29B0-B761A58D2A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8477" y="2161291"/>
            <a:ext cx="2690417" cy="1388324"/>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Python &amp; Django Development - LogiCore Tech - Professional Services">
            <a:extLst>
              <a:ext uri="{FF2B5EF4-FFF2-40B4-BE49-F238E27FC236}">
                <a16:creationId xmlns:a16="http://schemas.microsoft.com/office/drawing/2014/main" id="{C639699E-1007-BB98-B32B-94DC4178A0F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06088" y="1994585"/>
            <a:ext cx="2857500" cy="1600200"/>
          </a:xfrm>
          <a:prstGeom prst="rect">
            <a:avLst/>
          </a:prstGeom>
          <a:noFill/>
          <a:extLst>
            <a:ext uri="{909E8E84-426E-40DD-AFC4-6F175D3DCCD1}">
              <a14:hiddenFill xmlns:a14="http://schemas.microsoft.com/office/drawing/2010/main">
                <a:solidFill>
                  <a:srgbClr val="FFFFFF"/>
                </a:solidFill>
              </a14:hiddenFill>
            </a:ext>
          </a:extLst>
        </p:spPr>
      </p:pic>
      <p:pic>
        <p:nvPicPr>
          <p:cNvPr id="12294" name="Picture 6">
            <a:extLst>
              <a:ext uri="{FF2B5EF4-FFF2-40B4-BE49-F238E27FC236}">
                <a16:creationId xmlns:a16="http://schemas.microsoft.com/office/drawing/2014/main" id="{CCF54450-3CFA-FBBE-7388-6A6B12A9F8C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28341" y="1690688"/>
            <a:ext cx="2143125" cy="2143125"/>
          </a:xfrm>
          <a:prstGeom prst="rect">
            <a:avLst/>
          </a:prstGeom>
          <a:noFill/>
          <a:extLst>
            <a:ext uri="{909E8E84-426E-40DD-AFC4-6F175D3DCCD1}">
              <a14:hiddenFill xmlns:a14="http://schemas.microsoft.com/office/drawing/2010/main">
                <a:solidFill>
                  <a:srgbClr val="FFFFFF"/>
                </a:solidFill>
              </a14:hiddenFill>
            </a:ext>
          </a:extLst>
        </p:spPr>
      </p:pic>
      <p:sp>
        <p:nvSpPr>
          <p:cNvPr id="11" name="文本框 10">
            <a:extLst>
              <a:ext uri="{FF2B5EF4-FFF2-40B4-BE49-F238E27FC236}">
                <a16:creationId xmlns:a16="http://schemas.microsoft.com/office/drawing/2014/main" id="{47BCEB54-28D4-8896-53C5-01496FD5567F}"/>
              </a:ext>
            </a:extLst>
          </p:cNvPr>
          <p:cNvSpPr txBox="1"/>
          <p:nvPr/>
        </p:nvSpPr>
        <p:spPr>
          <a:xfrm>
            <a:off x="1165744" y="3693019"/>
            <a:ext cx="2426280" cy="461665"/>
          </a:xfrm>
          <a:prstGeom prst="rect">
            <a:avLst/>
          </a:prstGeom>
          <a:noFill/>
        </p:spPr>
        <p:txBody>
          <a:bodyPr wrap="square" rtlCol="0">
            <a:spAutoFit/>
          </a:bodyPr>
          <a:lstStyle/>
          <a:p>
            <a:r>
              <a:rPr lang="en-US" sz="2400" b="1" dirty="0">
                <a:latin typeface="Calibri" panose="020F0502020204030204" pitchFamily="34" charset="0"/>
                <a:cs typeface="Calibri" panose="020F0502020204030204" pitchFamily="34" charset="0"/>
              </a:rPr>
              <a:t>Query Languages</a:t>
            </a:r>
          </a:p>
        </p:txBody>
      </p:sp>
      <p:sp>
        <p:nvSpPr>
          <p:cNvPr id="12" name="文本框 11">
            <a:extLst>
              <a:ext uri="{FF2B5EF4-FFF2-40B4-BE49-F238E27FC236}">
                <a16:creationId xmlns:a16="http://schemas.microsoft.com/office/drawing/2014/main" id="{97EE9B95-4CCE-D984-F63C-B0D700AB21B6}"/>
              </a:ext>
            </a:extLst>
          </p:cNvPr>
          <p:cNvSpPr txBox="1"/>
          <p:nvPr/>
        </p:nvSpPr>
        <p:spPr>
          <a:xfrm>
            <a:off x="4374487" y="3712476"/>
            <a:ext cx="3572319" cy="461665"/>
          </a:xfrm>
          <a:prstGeom prst="rect">
            <a:avLst/>
          </a:prstGeom>
          <a:noFill/>
        </p:spPr>
        <p:txBody>
          <a:bodyPr wrap="square" rtlCol="0">
            <a:spAutoFit/>
          </a:bodyPr>
          <a:lstStyle/>
          <a:p>
            <a:r>
              <a:rPr lang="en-US" sz="2400" b="1" dirty="0">
                <a:latin typeface="Calibri" panose="020F0502020204030204" pitchFamily="34" charset="0"/>
                <a:cs typeface="Calibri" panose="020F0502020204030204" pitchFamily="34" charset="0"/>
              </a:rPr>
              <a:t>Programming Languages</a:t>
            </a:r>
          </a:p>
        </p:txBody>
      </p:sp>
      <p:sp>
        <p:nvSpPr>
          <p:cNvPr id="13" name="文本框 12">
            <a:extLst>
              <a:ext uri="{FF2B5EF4-FFF2-40B4-BE49-F238E27FC236}">
                <a16:creationId xmlns:a16="http://schemas.microsoft.com/office/drawing/2014/main" id="{64B453A9-8566-56CE-4B1B-9EE9CC9E4D25}"/>
              </a:ext>
            </a:extLst>
          </p:cNvPr>
          <p:cNvSpPr txBox="1"/>
          <p:nvPr/>
        </p:nvSpPr>
        <p:spPr>
          <a:xfrm>
            <a:off x="8088271" y="3702891"/>
            <a:ext cx="4103729" cy="461665"/>
          </a:xfrm>
          <a:prstGeom prst="rect">
            <a:avLst/>
          </a:prstGeom>
          <a:noFill/>
        </p:spPr>
        <p:txBody>
          <a:bodyPr wrap="square" rtlCol="0">
            <a:spAutoFit/>
          </a:bodyPr>
          <a:lstStyle/>
          <a:p>
            <a:r>
              <a:rPr lang="en-US" sz="2400" b="1" dirty="0">
                <a:latin typeface="Calibri" panose="020F0502020204030204" pitchFamily="34" charset="0"/>
                <a:cs typeface="Calibri" panose="020F0502020204030204" pitchFamily="34" charset="0"/>
              </a:rPr>
              <a:t>Shell and Scripting Languages</a:t>
            </a:r>
          </a:p>
        </p:txBody>
      </p:sp>
      <p:sp>
        <p:nvSpPr>
          <p:cNvPr id="2" name="文本框 1">
            <a:extLst>
              <a:ext uri="{FF2B5EF4-FFF2-40B4-BE49-F238E27FC236}">
                <a16:creationId xmlns:a16="http://schemas.microsoft.com/office/drawing/2014/main" id="{376030B1-3DF1-6B6F-C127-DE15A92A3257}"/>
              </a:ext>
            </a:extLst>
          </p:cNvPr>
          <p:cNvSpPr txBox="1"/>
          <p:nvPr/>
        </p:nvSpPr>
        <p:spPr>
          <a:xfrm>
            <a:off x="1165744" y="4336870"/>
            <a:ext cx="2426280" cy="1569660"/>
          </a:xfrm>
          <a:prstGeom prst="rect">
            <a:avLst/>
          </a:prstGeom>
          <a:noFill/>
        </p:spPr>
        <p:txBody>
          <a:bodyPr wrap="square" rtlCol="0">
            <a:spAutoFit/>
          </a:bodyPr>
          <a:lstStyle/>
          <a:p>
            <a:pPr algn="ctr"/>
            <a:r>
              <a:rPr lang="en-US" sz="2400" dirty="0">
                <a:latin typeface="Calibri" panose="020F0502020204030204" pitchFamily="34" charset="0"/>
                <a:cs typeface="Calibri" panose="020F0502020204030204" pitchFamily="34" charset="0"/>
              </a:rPr>
              <a:t>For example, SQL for querying and manipulating data</a:t>
            </a:r>
          </a:p>
        </p:txBody>
      </p:sp>
      <p:sp>
        <p:nvSpPr>
          <p:cNvPr id="15" name="文本框 14">
            <a:extLst>
              <a:ext uri="{FF2B5EF4-FFF2-40B4-BE49-F238E27FC236}">
                <a16:creationId xmlns:a16="http://schemas.microsoft.com/office/drawing/2014/main" id="{F93EFA21-C77C-E11C-4E28-4FF91868717C}"/>
              </a:ext>
            </a:extLst>
          </p:cNvPr>
          <p:cNvSpPr txBox="1"/>
          <p:nvPr/>
        </p:nvSpPr>
        <p:spPr>
          <a:xfrm>
            <a:off x="4606088" y="4336870"/>
            <a:ext cx="2938546" cy="1200329"/>
          </a:xfrm>
          <a:prstGeom prst="rect">
            <a:avLst/>
          </a:prstGeom>
          <a:noFill/>
        </p:spPr>
        <p:txBody>
          <a:bodyPr wrap="square" rtlCol="0">
            <a:spAutoFit/>
          </a:bodyPr>
          <a:lstStyle/>
          <a:p>
            <a:pPr algn="ctr"/>
            <a:r>
              <a:rPr lang="en-US" sz="2400" dirty="0">
                <a:latin typeface="Calibri" panose="020F0502020204030204" pitchFamily="34" charset="0"/>
                <a:cs typeface="Calibri" panose="020F0502020204030204" pitchFamily="34" charset="0"/>
              </a:rPr>
              <a:t>For example, Python for developing data applications</a:t>
            </a:r>
          </a:p>
        </p:txBody>
      </p:sp>
      <p:sp>
        <p:nvSpPr>
          <p:cNvPr id="16" name="文本框 15">
            <a:extLst>
              <a:ext uri="{FF2B5EF4-FFF2-40B4-BE49-F238E27FC236}">
                <a16:creationId xmlns:a16="http://schemas.microsoft.com/office/drawing/2014/main" id="{7DC2ECCF-6FC7-1F27-450D-E2C0838721A7}"/>
              </a:ext>
            </a:extLst>
          </p:cNvPr>
          <p:cNvSpPr txBox="1"/>
          <p:nvPr/>
        </p:nvSpPr>
        <p:spPr>
          <a:xfrm>
            <a:off x="8415254" y="4336869"/>
            <a:ext cx="2938546" cy="1200329"/>
          </a:xfrm>
          <a:prstGeom prst="rect">
            <a:avLst/>
          </a:prstGeom>
          <a:noFill/>
        </p:spPr>
        <p:txBody>
          <a:bodyPr wrap="square" rtlCol="0">
            <a:spAutoFit/>
          </a:bodyPr>
          <a:lstStyle/>
          <a:p>
            <a:pPr algn="ctr"/>
            <a:r>
              <a:rPr lang="en-US" sz="2400" dirty="0">
                <a:latin typeface="Calibri" panose="020F0502020204030204" pitchFamily="34" charset="0"/>
                <a:cs typeface="Calibri" panose="020F0502020204030204" pitchFamily="34" charset="0"/>
              </a:rPr>
              <a:t>For repetitive and time-consuming  operational tasks</a:t>
            </a:r>
          </a:p>
        </p:txBody>
      </p:sp>
    </p:spTree>
    <p:extLst>
      <p:ext uri="{BB962C8B-B14F-4D97-AF65-F5344CB8AC3E}">
        <p14:creationId xmlns:p14="http://schemas.microsoft.com/office/powerpoint/2010/main" val="39918597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7F531-07E8-BD4D-B69C-89815AD29383}"/>
              </a:ext>
            </a:extLst>
          </p:cNvPr>
          <p:cNvSpPr>
            <a:spLocks noGrp="1"/>
          </p:cNvSpPr>
          <p:nvPr>
            <p:ph type="title"/>
          </p:nvPr>
        </p:nvSpPr>
        <p:spPr/>
        <p:txBody>
          <a:bodyPr vert="horz" lIns="91440" tIns="45720" rIns="91440" bIns="45720" rtlCol="0" anchor="ctr">
            <a:normAutofit/>
          </a:bodyPr>
          <a:lstStyle/>
          <a:p>
            <a:r>
              <a:rPr lang="en-US" b="1" dirty="0">
                <a:latin typeface="Calibri" panose="020F0502020204030204" pitchFamily="34" charset="0"/>
                <a:cs typeface="Calibri" panose="020F0502020204030204" pitchFamily="34" charset="0"/>
              </a:rPr>
              <a:t>L2: data </a:t>
            </a:r>
            <a:r>
              <a:rPr lang="en-US" b="1" dirty="0" err="1">
                <a:latin typeface="Calibri" panose="020F0502020204030204" pitchFamily="34" charset="0"/>
                <a:cs typeface="Calibri" panose="020F0502020204030204" pitchFamily="34" charset="0"/>
              </a:rPr>
              <a:t>acqusition</a:t>
            </a:r>
            <a:endParaRPr lang="en-US" b="1" dirty="0">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91F4578D-89AC-A04F-B795-76C0F1D88CF4}"/>
              </a:ext>
            </a:extLst>
          </p:cNvPr>
          <p:cNvSpPr>
            <a:spLocks noGrp="1"/>
          </p:cNvSpPr>
          <p:nvPr>
            <p:ph idx="1"/>
          </p:nvPr>
        </p:nvSpPr>
        <p:spPr/>
        <p:txBody>
          <a:bodyPr/>
          <a:lstStyle/>
          <a:p>
            <a:pPr>
              <a:lnSpc>
                <a:spcPct val="150000"/>
              </a:lnSpc>
            </a:pPr>
            <a:r>
              <a:rPr lang="en-US" dirty="0">
                <a:latin typeface="Calibri" panose="020F0502020204030204" pitchFamily="34" charset="0"/>
                <a:cs typeface="Calibri" panose="020F0502020204030204" pitchFamily="34" charset="0"/>
              </a:rPr>
              <a:t>1. Data</a:t>
            </a:r>
            <a:r>
              <a:rPr lang="zh-CN" altLang="en-US" dirty="0">
                <a:latin typeface="Calibri" panose="020F0502020204030204" pitchFamily="34" charset="0"/>
                <a:cs typeface="Calibri" panose="020F0502020204030204" pitchFamily="34" charset="0"/>
              </a:rPr>
              <a:t> </a:t>
            </a:r>
            <a:r>
              <a:rPr lang="en-US" altLang="zh-CN" dirty="0">
                <a:latin typeface="Calibri" panose="020F0502020204030204" pitchFamily="34" charset="0"/>
                <a:cs typeface="Calibri" panose="020F0502020204030204" pitchFamily="34" charset="0"/>
              </a:rPr>
              <a:t>sources</a:t>
            </a:r>
            <a:endParaRPr lang="en-US" dirty="0">
              <a:latin typeface="Calibri" panose="020F0502020204030204" pitchFamily="34" charset="0"/>
              <a:cs typeface="Calibri" panose="020F0502020204030204" pitchFamily="34" charset="0"/>
            </a:endParaRPr>
          </a:p>
          <a:p>
            <a:pPr>
              <a:lnSpc>
                <a:spcPct val="150000"/>
              </a:lnSpc>
            </a:pPr>
            <a:r>
              <a:rPr lang="en-US" dirty="0">
                <a:latin typeface="Calibri" panose="020F0502020204030204" pitchFamily="34" charset="0"/>
                <a:cs typeface="Calibri" panose="020F0502020204030204" pitchFamily="34" charset="0"/>
              </a:rPr>
              <a:t>2. Web</a:t>
            </a:r>
            <a:r>
              <a:rPr lang="zh-CN" altLang="en-US" dirty="0">
                <a:latin typeface="Calibri" panose="020F0502020204030204" pitchFamily="34" charset="0"/>
                <a:cs typeface="Calibri" panose="020F0502020204030204" pitchFamily="34" charset="0"/>
              </a:rPr>
              <a:t> </a:t>
            </a:r>
            <a:r>
              <a:rPr lang="en-US" altLang="zh-CN" dirty="0">
                <a:latin typeface="Calibri" panose="020F0502020204030204" pitchFamily="34" charset="0"/>
                <a:cs typeface="Calibri" panose="020F0502020204030204" pitchFamily="34" charset="0"/>
              </a:rPr>
              <a:t>scraping</a:t>
            </a:r>
            <a:endParaRPr lang="en-US" dirty="0">
              <a:latin typeface="Calibri" panose="020F0502020204030204" pitchFamily="34" charset="0"/>
              <a:cs typeface="Calibri" panose="020F0502020204030204" pitchFamily="34" charset="0"/>
            </a:endParaRPr>
          </a:p>
          <a:p>
            <a:pPr>
              <a:lnSpc>
                <a:spcPct val="150000"/>
              </a:lnSpc>
            </a:pPr>
            <a:r>
              <a:rPr lang="en-US" altLang="zh-CN" dirty="0">
                <a:latin typeface="Calibri" panose="020F0502020204030204" pitchFamily="34" charset="0"/>
                <a:cs typeface="Calibri" panose="020F0502020204030204" pitchFamily="34" charset="0"/>
              </a:rPr>
              <a:t>3</a:t>
            </a:r>
            <a:r>
              <a:rPr lang="en-US" dirty="0">
                <a:latin typeface="Calibri" panose="020F0502020204030204" pitchFamily="34" charset="0"/>
                <a:cs typeface="Calibri" panose="020F0502020204030204" pitchFamily="34" charset="0"/>
              </a:rPr>
              <a:t>. From</a:t>
            </a:r>
            <a:r>
              <a:rPr lang="zh-CN" altLang="en-US" dirty="0">
                <a:latin typeface="Calibri" panose="020F0502020204030204" pitchFamily="34" charset="0"/>
                <a:cs typeface="Calibri" panose="020F0502020204030204" pitchFamily="34" charset="0"/>
              </a:rPr>
              <a:t> </a:t>
            </a:r>
            <a:r>
              <a:rPr lang="en-US" altLang="zh-CN" dirty="0">
                <a:latin typeface="Calibri" panose="020F0502020204030204" pitchFamily="34" charset="0"/>
                <a:cs typeface="Calibri" panose="020F0502020204030204" pitchFamily="34" charset="0"/>
              </a:rPr>
              <a:t>web</a:t>
            </a:r>
            <a:r>
              <a:rPr lang="zh-CN" altLang="en-US" dirty="0">
                <a:latin typeface="Calibri" panose="020F0502020204030204" pitchFamily="34" charset="0"/>
                <a:cs typeface="Calibri" panose="020F0502020204030204" pitchFamily="34" charset="0"/>
              </a:rPr>
              <a:t> </a:t>
            </a:r>
            <a:r>
              <a:rPr lang="en-US" altLang="zh-CN" dirty="0">
                <a:latin typeface="Calibri" panose="020F0502020204030204" pitchFamily="34" charset="0"/>
                <a:cs typeface="Calibri" panose="020F0502020204030204" pitchFamily="34" charset="0"/>
              </a:rPr>
              <a:t>scraping</a:t>
            </a:r>
            <a:r>
              <a:rPr lang="zh-CN" altLang="en-US" dirty="0">
                <a:latin typeface="Calibri" panose="020F0502020204030204" pitchFamily="34" charset="0"/>
                <a:cs typeface="Calibri" panose="020F0502020204030204" pitchFamily="34" charset="0"/>
              </a:rPr>
              <a:t> </a:t>
            </a:r>
            <a:r>
              <a:rPr lang="en-US" altLang="zh-CN" dirty="0">
                <a:latin typeface="Calibri" panose="020F0502020204030204" pitchFamily="34" charset="0"/>
                <a:cs typeface="Calibri" panose="020F0502020204030204" pitchFamily="34" charset="0"/>
              </a:rPr>
              <a:t>to</a:t>
            </a:r>
            <a:r>
              <a:rPr lang="zh-CN" altLang="en-US" dirty="0">
                <a:latin typeface="Calibri" panose="020F0502020204030204" pitchFamily="34" charset="0"/>
                <a:cs typeface="Calibri" panose="020F0502020204030204" pitchFamily="34" charset="0"/>
              </a:rPr>
              <a:t> </a:t>
            </a:r>
            <a:r>
              <a:rPr lang="en-US" altLang="zh-CN" dirty="0">
                <a:latin typeface="Calibri" panose="020F0502020204030204" pitchFamily="34" charset="0"/>
                <a:cs typeface="Calibri" panose="020F0502020204030204" pitchFamily="34" charset="0"/>
              </a:rPr>
              <a:t>web crawling</a:t>
            </a:r>
            <a:endParaRPr lang="en-US" dirty="0">
              <a:latin typeface="Calibri" panose="020F0502020204030204" pitchFamily="34" charset="0"/>
              <a:cs typeface="Calibri" panose="020F0502020204030204" pitchFamily="34" charset="0"/>
            </a:endParaRPr>
          </a:p>
        </p:txBody>
      </p:sp>
      <p:sp>
        <p:nvSpPr>
          <p:cNvPr id="5" name="Slide Number Placeholder 4">
            <a:extLst>
              <a:ext uri="{FF2B5EF4-FFF2-40B4-BE49-F238E27FC236}">
                <a16:creationId xmlns:a16="http://schemas.microsoft.com/office/drawing/2014/main" id="{2946AFE6-54B0-AC40-A6E7-3240B667E6C6}"/>
              </a:ext>
            </a:extLst>
          </p:cNvPr>
          <p:cNvSpPr>
            <a:spLocks noGrp="1"/>
          </p:cNvSpPr>
          <p:nvPr>
            <p:ph type="sldNum" sz="quarter" idx="12"/>
          </p:nvPr>
        </p:nvSpPr>
        <p:spPr/>
        <p:txBody>
          <a:bodyPr/>
          <a:lstStyle/>
          <a:p>
            <a:fld id="{C399462D-D873-47C0-B287-693A0FDAC09B}" type="slidenum">
              <a:rPr lang="zh-CN" altLang="en-US" smtClean="0">
                <a:latin typeface="Calibri" panose="020F0502020204030204" pitchFamily="34" charset="0"/>
                <a:cs typeface="Calibri" panose="020F0502020204030204" pitchFamily="34" charset="0"/>
              </a:rPr>
              <a:t>8</a:t>
            </a:fld>
            <a:endParaRPr lang="zh-CN" alt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6736687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F9B2B04A-5EF8-9CCD-CA72-B7A1E8838A23}"/>
              </a:ext>
            </a:extLst>
          </p:cNvPr>
          <p:cNvSpPr>
            <a:spLocks noGrp="1"/>
          </p:cNvSpPr>
          <p:nvPr>
            <p:ph type="sldNum" sz="quarter" idx="12"/>
          </p:nvPr>
        </p:nvSpPr>
        <p:spPr/>
        <p:txBody>
          <a:bodyPr/>
          <a:lstStyle/>
          <a:p>
            <a:fld id="{C399462D-D873-47C0-B287-693A0FDAC09B}" type="slidenum">
              <a:rPr lang="zh-CN" altLang="en-US" smtClean="0"/>
              <a:t>9</a:t>
            </a:fld>
            <a:endParaRPr lang="zh-CN" altLang="en-US"/>
          </a:p>
        </p:txBody>
      </p:sp>
      <p:sp>
        <p:nvSpPr>
          <p:cNvPr id="9" name="Title 1">
            <a:extLst>
              <a:ext uri="{FF2B5EF4-FFF2-40B4-BE49-F238E27FC236}">
                <a16:creationId xmlns:a16="http://schemas.microsoft.com/office/drawing/2014/main" id="{E9D0763C-7A25-F89D-9A6E-7CACC62E4E3F}"/>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US" b="1" dirty="0">
                <a:latin typeface="Calibri" panose="020F0502020204030204" pitchFamily="34" charset="0"/>
                <a:cs typeface="Calibri" panose="020F0502020204030204" pitchFamily="34" charset="0"/>
              </a:rPr>
              <a:t>Sources</a:t>
            </a:r>
            <a:r>
              <a:rPr lang="en-US" altLang="zh-CN" b="1" dirty="0">
                <a:latin typeface="Calibri" panose="020F0502020204030204" pitchFamily="34" charset="0"/>
                <a:cs typeface="Calibri" panose="020F0502020204030204" pitchFamily="34" charset="0"/>
              </a:rPr>
              <a:t> of </a:t>
            </a:r>
            <a:r>
              <a:rPr lang="en-US" b="1" dirty="0">
                <a:latin typeface="Calibri" panose="020F0502020204030204" pitchFamily="34" charset="0"/>
                <a:cs typeface="Calibri" panose="020F0502020204030204" pitchFamily="34" charset="0"/>
              </a:rPr>
              <a:t>data</a:t>
            </a:r>
          </a:p>
        </p:txBody>
      </p:sp>
      <p:pic>
        <p:nvPicPr>
          <p:cNvPr id="22530" name="Picture 2" descr="Data Engineering: Data Warehouse, Data Pipeline and Data Engineer Role |  AltexSoft">
            <a:extLst>
              <a:ext uri="{FF2B5EF4-FFF2-40B4-BE49-F238E27FC236}">
                <a16:creationId xmlns:a16="http://schemas.microsoft.com/office/drawing/2014/main" id="{C4CE43B7-66B4-95A0-C884-142EAA1CF26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01" t="27231" r="87731" b="52336"/>
          <a:stretch/>
        </p:blipFill>
        <p:spPr bwMode="auto">
          <a:xfrm>
            <a:off x="1521802" y="2055983"/>
            <a:ext cx="1467341" cy="1690063"/>
          </a:xfrm>
          <a:prstGeom prst="rect">
            <a:avLst/>
          </a:prstGeom>
          <a:noFill/>
          <a:extLst>
            <a:ext uri="{909E8E84-426E-40DD-AFC4-6F175D3DCCD1}">
              <a14:hiddenFill xmlns:a14="http://schemas.microsoft.com/office/drawing/2010/main">
                <a:solidFill>
                  <a:srgbClr val="FFFFFF"/>
                </a:solidFill>
              </a14:hiddenFill>
            </a:ext>
          </a:extLst>
        </p:spPr>
      </p:pic>
      <p:pic>
        <p:nvPicPr>
          <p:cNvPr id="65" name="Picture 2" descr="Data Engineering: Data Warehouse, Data Pipeline and Data Engineer Role |  AltexSoft">
            <a:extLst>
              <a:ext uri="{FF2B5EF4-FFF2-40B4-BE49-F238E27FC236}">
                <a16:creationId xmlns:a16="http://schemas.microsoft.com/office/drawing/2014/main" id="{68FE6832-4D36-31F9-69D6-27B875E84D4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01" t="49301" r="86962" b="38384"/>
          <a:stretch/>
        </p:blipFill>
        <p:spPr bwMode="auto">
          <a:xfrm>
            <a:off x="8917606" y="2182107"/>
            <a:ext cx="1832795" cy="1177684"/>
          </a:xfrm>
          <a:prstGeom prst="rect">
            <a:avLst/>
          </a:prstGeom>
          <a:noFill/>
          <a:extLst>
            <a:ext uri="{909E8E84-426E-40DD-AFC4-6F175D3DCCD1}">
              <a14:hiddenFill xmlns:a14="http://schemas.microsoft.com/office/drawing/2010/main">
                <a:solidFill>
                  <a:srgbClr val="FFFFFF"/>
                </a:solidFill>
              </a14:hiddenFill>
            </a:ext>
          </a:extLst>
        </p:spPr>
      </p:pic>
      <p:pic>
        <p:nvPicPr>
          <p:cNvPr id="91" name="Picture 2" descr="Data Engineering: Data Warehouse, Data Pipeline and Data Engineer Role |  AltexSoft">
            <a:extLst>
              <a:ext uri="{FF2B5EF4-FFF2-40B4-BE49-F238E27FC236}">
                <a16:creationId xmlns:a16="http://schemas.microsoft.com/office/drawing/2014/main" id="{BF695481-9B1E-29B6-1F38-AB9114137DC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356" t="66406" r="87930" b="18546"/>
          <a:stretch/>
        </p:blipFill>
        <p:spPr bwMode="auto">
          <a:xfrm>
            <a:off x="5295111" y="2055983"/>
            <a:ext cx="1601777" cy="1491852"/>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a:extLst>
              <a:ext uri="{FF2B5EF4-FFF2-40B4-BE49-F238E27FC236}">
                <a16:creationId xmlns:a16="http://schemas.microsoft.com/office/drawing/2014/main" id="{5ADF97AA-0D51-C52C-7156-4A018DE958DA}"/>
              </a:ext>
            </a:extLst>
          </p:cNvPr>
          <p:cNvSpPr txBox="1"/>
          <p:nvPr/>
        </p:nvSpPr>
        <p:spPr>
          <a:xfrm>
            <a:off x="838200" y="4077503"/>
            <a:ext cx="2873528" cy="954107"/>
          </a:xfrm>
          <a:prstGeom prst="rect">
            <a:avLst/>
          </a:prstGeom>
          <a:noFill/>
        </p:spPr>
        <p:txBody>
          <a:bodyPr wrap="square" rtlCol="0">
            <a:spAutoFit/>
          </a:bodyPr>
          <a:lstStyle/>
          <a:p>
            <a:pPr algn="ctr"/>
            <a:r>
              <a:rPr lang="en-US" sz="2800" dirty="0">
                <a:latin typeface="Calibri" panose="020F0502020204030204" pitchFamily="34" charset="0"/>
                <a:cs typeface="Calibri" panose="020F0502020204030204" pitchFamily="34" charset="0"/>
              </a:rPr>
              <a:t>Relational databases</a:t>
            </a:r>
          </a:p>
        </p:txBody>
      </p:sp>
      <p:sp>
        <p:nvSpPr>
          <p:cNvPr id="92" name="文本框 91">
            <a:extLst>
              <a:ext uri="{FF2B5EF4-FFF2-40B4-BE49-F238E27FC236}">
                <a16:creationId xmlns:a16="http://schemas.microsoft.com/office/drawing/2014/main" id="{24406D1B-45B1-22AC-59F7-AD0220959CEA}"/>
              </a:ext>
            </a:extLst>
          </p:cNvPr>
          <p:cNvSpPr txBox="1"/>
          <p:nvPr/>
        </p:nvSpPr>
        <p:spPr>
          <a:xfrm>
            <a:off x="4422753" y="4039254"/>
            <a:ext cx="2873528" cy="954107"/>
          </a:xfrm>
          <a:prstGeom prst="rect">
            <a:avLst/>
          </a:prstGeom>
          <a:noFill/>
        </p:spPr>
        <p:txBody>
          <a:bodyPr wrap="square" rtlCol="0">
            <a:spAutoFit/>
          </a:bodyPr>
          <a:lstStyle/>
          <a:p>
            <a:pPr algn="ctr"/>
            <a:r>
              <a:rPr lang="en-US" sz="2800" dirty="0">
                <a:latin typeface="Calibri" panose="020F0502020204030204" pitchFamily="34" charset="0"/>
                <a:cs typeface="Calibri" panose="020F0502020204030204" pitchFamily="34" charset="0"/>
              </a:rPr>
              <a:t>Flat files and XML datasets</a:t>
            </a:r>
          </a:p>
        </p:txBody>
      </p:sp>
      <p:sp>
        <p:nvSpPr>
          <p:cNvPr id="93" name="文本框 92">
            <a:extLst>
              <a:ext uri="{FF2B5EF4-FFF2-40B4-BE49-F238E27FC236}">
                <a16:creationId xmlns:a16="http://schemas.microsoft.com/office/drawing/2014/main" id="{BD7C0566-4A3F-5343-33E3-2F3D5A227BC7}"/>
              </a:ext>
            </a:extLst>
          </p:cNvPr>
          <p:cNvSpPr txBox="1"/>
          <p:nvPr/>
        </p:nvSpPr>
        <p:spPr>
          <a:xfrm>
            <a:off x="8219615" y="4008293"/>
            <a:ext cx="3023556" cy="954107"/>
          </a:xfrm>
          <a:prstGeom prst="rect">
            <a:avLst/>
          </a:prstGeom>
          <a:noFill/>
        </p:spPr>
        <p:txBody>
          <a:bodyPr wrap="square" rtlCol="0">
            <a:spAutoFit/>
          </a:bodyPr>
          <a:lstStyle/>
          <a:p>
            <a:pPr algn="ctr"/>
            <a:r>
              <a:rPr lang="en-US" sz="2800" dirty="0">
                <a:latin typeface="Calibri" panose="020F0502020204030204" pitchFamily="34" charset="0"/>
                <a:cs typeface="Calibri" panose="020F0502020204030204" pitchFamily="34" charset="0"/>
              </a:rPr>
              <a:t>APIs and web services</a:t>
            </a:r>
          </a:p>
        </p:txBody>
      </p:sp>
    </p:spTree>
    <p:extLst>
      <p:ext uri="{BB962C8B-B14F-4D97-AF65-F5344CB8AC3E}">
        <p14:creationId xmlns:p14="http://schemas.microsoft.com/office/powerpoint/2010/main" val="101089919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TM03090434[[fn=Wood Type]]</Template>
  <TotalTime>12707</TotalTime>
  <Words>3847</Words>
  <Application>Microsoft Macintosh PowerPoint</Application>
  <PresentationFormat>Widescreen</PresentationFormat>
  <Paragraphs>549</Paragraphs>
  <Slides>68</Slides>
  <Notes>52</Notes>
  <HiddenSlides>0</HiddenSlides>
  <MMClips>0</MMClips>
  <ScaleCrop>false</ScaleCrop>
  <HeadingPairs>
    <vt:vector size="8" baseType="variant">
      <vt:variant>
        <vt:lpstr>Fonts Used</vt:lpstr>
      </vt:variant>
      <vt:variant>
        <vt:i4>10</vt:i4>
      </vt:variant>
      <vt:variant>
        <vt:lpstr>Theme</vt:lpstr>
      </vt:variant>
      <vt:variant>
        <vt:i4>1</vt:i4>
      </vt:variant>
      <vt:variant>
        <vt:lpstr>Embedded OLE Servers</vt:lpstr>
      </vt:variant>
      <vt:variant>
        <vt:i4>1</vt:i4>
      </vt:variant>
      <vt:variant>
        <vt:lpstr>Slide Titles</vt:lpstr>
      </vt:variant>
      <vt:variant>
        <vt:i4>68</vt:i4>
      </vt:variant>
    </vt:vector>
  </HeadingPairs>
  <TitlesOfParts>
    <vt:vector size="80" baseType="lpstr">
      <vt:lpstr>等线</vt:lpstr>
      <vt:lpstr>等线 Light</vt:lpstr>
      <vt:lpstr>Arial</vt:lpstr>
      <vt:lpstr>Arial</vt:lpstr>
      <vt:lpstr>Calibri</vt:lpstr>
      <vt:lpstr>Courier New</vt:lpstr>
      <vt:lpstr>Helvetica</vt:lpstr>
      <vt:lpstr>Symbol</vt:lpstr>
      <vt:lpstr>Times New Roman</vt:lpstr>
      <vt:lpstr>Wingdings</vt:lpstr>
      <vt:lpstr>Office Theme</vt:lpstr>
      <vt:lpstr>Drawing</vt:lpstr>
      <vt:lpstr>Lecture 11:  Course Review</vt:lpstr>
      <vt:lpstr>Outline</vt:lpstr>
      <vt:lpstr>L1: introduction</vt:lpstr>
      <vt:lpstr>PowerPoint Presentation</vt:lpstr>
      <vt:lpstr>Data engineering pipeline</vt:lpstr>
      <vt:lpstr>Types of data</vt:lpstr>
      <vt:lpstr>Languages for data professionals</vt:lpstr>
      <vt:lpstr>L2: data acqusition</vt:lpstr>
      <vt:lpstr>Sources of data</vt:lpstr>
      <vt:lpstr>Web scraping</vt:lpstr>
      <vt:lpstr>HTML file to scrape</vt:lpstr>
      <vt:lpstr>From web scraping to web crawling</vt:lpstr>
      <vt:lpstr>L3: data preprocessing</vt:lpstr>
      <vt:lpstr>Why data preprocessing - dirty data</vt:lpstr>
      <vt:lpstr>Major tasks in data preprocessing</vt:lpstr>
      <vt:lpstr>Data cleaning – handling missing data</vt:lpstr>
      <vt:lpstr>Data cleaning – handling noisy data</vt:lpstr>
      <vt:lpstr>A useful tool: Regular expressions (Regex)</vt:lpstr>
      <vt:lpstr>Data transformation</vt:lpstr>
      <vt:lpstr>Data reduction example – dimensionality reduction</vt:lpstr>
      <vt:lpstr>Data discretization</vt:lpstr>
      <vt:lpstr>L4: data visualization</vt:lpstr>
      <vt:lpstr>Data visualization</vt:lpstr>
      <vt:lpstr>Conventional visualizations</vt:lpstr>
      <vt:lpstr>Visualization example – dynamite plots</vt:lpstr>
      <vt:lpstr>Data visualization skills</vt:lpstr>
      <vt:lpstr>2 tradeoffs</vt:lpstr>
      <vt:lpstr>L5: data indexing</vt:lpstr>
      <vt:lpstr>Relational databases</vt:lpstr>
      <vt:lpstr>NoSQL databases</vt:lpstr>
      <vt:lpstr>Data indexing</vt:lpstr>
      <vt:lpstr>B and B+ tree data structure for indexing</vt:lpstr>
      <vt:lpstr>L6: data querying</vt:lpstr>
      <vt:lpstr>Data querying</vt:lpstr>
      <vt:lpstr>Relational databases and relational algebra</vt:lpstr>
      <vt:lpstr>SQL – Select</vt:lpstr>
      <vt:lpstr>NoSQL querying – document databases as an example</vt:lpstr>
      <vt:lpstr>L7&amp;L8: data-driven applications</vt:lpstr>
      <vt:lpstr>Process of information retrieval</vt:lpstr>
      <vt:lpstr>How to find relevant documents for a query?</vt:lpstr>
      <vt:lpstr>Recommender systems</vt:lpstr>
      <vt:lpstr>Collaborative filtering</vt:lpstr>
      <vt:lpstr>Social network analysis – graph theory</vt:lpstr>
      <vt:lpstr>Sociograms</vt:lpstr>
      <vt:lpstr>Social network analysis example – network propagation</vt:lpstr>
      <vt:lpstr>Anomaly detection overview</vt:lpstr>
      <vt:lpstr>Structure of anomalies</vt:lpstr>
      <vt:lpstr>Data labels for anomaly detection</vt:lpstr>
      <vt:lpstr>L9: data management</vt:lpstr>
      <vt:lpstr>What is data management?</vt:lpstr>
      <vt:lpstr>Data quality dimensions</vt:lpstr>
      <vt:lpstr>How to improve data quality? An example</vt:lpstr>
      <vt:lpstr>What is data security?</vt:lpstr>
      <vt:lpstr>Data security risks example</vt:lpstr>
      <vt:lpstr>How to achieve data security? An example</vt:lpstr>
      <vt:lpstr>Data privacy</vt:lpstr>
      <vt:lpstr>Privacy preserving method example: data perturbation </vt:lpstr>
      <vt:lpstr>L10: advanced topics and recent trends</vt:lpstr>
      <vt:lpstr>Deep learning for representation learning</vt:lpstr>
      <vt:lpstr>Multiple modalities</vt:lpstr>
      <vt:lpstr>Core technical parts</vt:lpstr>
      <vt:lpstr>Pay attention to bias and fairness issues!</vt:lpstr>
      <vt:lpstr>Explainability</vt:lpstr>
      <vt:lpstr>Example: LIME surrogate model</vt:lpstr>
      <vt:lpstr>Assessment</vt:lpstr>
      <vt:lpstr>Final exam</vt:lpstr>
      <vt:lpstr>Group project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LIU Shuqi</dc:creator>
  <cp:lastModifiedBy>Yifan 张祎凡</cp:lastModifiedBy>
  <cp:revision>1228</cp:revision>
  <dcterms:created xsi:type="dcterms:W3CDTF">2021-10-14T03:39:06Z</dcterms:created>
  <dcterms:modified xsi:type="dcterms:W3CDTF">2025-04-08T12:31:20Z</dcterms:modified>
</cp:coreProperties>
</file>